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9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F9DADF-12FC-4343-A2E8-A5ACDE3B7013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84C4F0-D74D-4051-AB76-7C6BE0F404EE}">
      <dgm:prSet phldrT="[Text]" custT="1"/>
      <dgm:spPr/>
      <dgm:t>
        <a:bodyPr/>
        <a:lstStyle/>
        <a:p>
          <a:r>
            <a:rPr lang="en-US" sz="2800" b="1" dirty="0" smtClean="0"/>
            <a:t>Week 1</a:t>
          </a:r>
          <a:endParaRPr lang="en-US" sz="2800" b="1" dirty="0"/>
        </a:p>
      </dgm:t>
    </dgm:pt>
    <dgm:pt modelId="{BEF9E5B2-E877-4F83-9E1A-4304E20C16B1}" type="parTrans" cxnId="{0E53B4AE-FC6A-4BED-8141-60E966FAD380}">
      <dgm:prSet/>
      <dgm:spPr/>
      <dgm:t>
        <a:bodyPr/>
        <a:lstStyle/>
        <a:p>
          <a:endParaRPr lang="en-US"/>
        </a:p>
      </dgm:t>
    </dgm:pt>
    <dgm:pt modelId="{C8962C56-4138-4292-B9CC-52F1861E5112}" type="sibTrans" cxnId="{0E53B4AE-FC6A-4BED-8141-60E966FAD380}">
      <dgm:prSet/>
      <dgm:spPr/>
      <dgm:t>
        <a:bodyPr/>
        <a:lstStyle/>
        <a:p>
          <a:endParaRPr lang="en-US"/>
        </a:p>
      </dgm:t>
    </dgm:pt>
    <dgm:pt modelId="{98428335-CA00-43A8-81AE-EDFFF5ECBD14}">
      <dgm:prSet phldrT="[Text]" custT="1"/>
      <dgm:spPr/>
      <dgm:t>
        <a:bodyPr/>
        <a:lstStyle/>
        <a:p>
          <a:r>
            <a:rPr lang="en-US" sz="1800" dirty="0" smtClean="0"/>
            <a:t>Decision on project</a:t>
          </a:r>
          <a:endParaRPr lang="en-US" sz="1800" dirty="0"/>
        </a:p>
      </dgm:t>
    </dgm:pt>
    <dgm:pt modelId="{675CF3D2-5197-45E6-B69D-F9863E732817}" type="parTrans" cxnId="{28373AAF-661D-49A0-9849-4A02B6D40E5F}">
      <dgm:prSet/>
      <dgm:spPr/>
      <dgm:t>
        <a:bodyPr/>
        <a:lstStyle/>
        <a:p>
          <a:endParaRPr lang="en-US"/>
        </a:p>
      </dgm:t>
    </dgm:pt>
    <dgm:pt modelId="{28146E08-D4E4-4BDC-BBE2-BC3BFF350BE4}" type="sibTrans" cxnId="{28373AAF-661D-49A0-9849-4A02B6D40E5F}">
      <dgm:prSet/>
      <dgm:spPr/>
      <dgm:t>
        <a:bodyPr/>
        <a:lstStyle/>
        <a:p>
          <a:endParaRPr lang="en-US"/>
        </a:p>
      </dgm:t>
    </dgm:pt>
    <dgm:pt modelId="{39C56151-7727-492A-884C-77AEDF12F941}">
      <dgm:prSet phldrT="[Text]" custT="1"/>
      <dgm:spPr/>
      <dgm:t>
        <a:bodyPr/>
        <a:lstStyle/>
        <a:p>
          <a:r>
            <a:rPr lang="en-US" sz="2800" b="1" dirty="0" smtClean="0"/>
            <a:t>Week 2</a:t>
          </a:r>
          <a:endParaRPr lang="en-US" sz="2800" b="1" dirty="0"/>
        </a:p>
      </dgm:t>
    </dgm:pt>
    <dgm:pt modelId="{C236CAC5-C271-4B14-95A1-DF4895529E63}" type="parTrans" cxnId="{55D5AA47-6F8A-4B02-A1FC-7178AD7E550C}">
      <dgm:prSet/>
      <dgm:spPr/>
      <dgm:t>
        <a:bodyPr/>
        <a:lstStyle/>
        <a:p>
          <a:endParaRPr lang="en-US"/>
        </a:p>
      </dgm:t>
    </dgm:pt>
    <dgm:pt modelId="{14B42330-651B-46E7-A13E-51A807749F86}" type="sibTrans" cxnId="{55D5AA47-6F8A-4B02-A1FC-7178AD7E550C}">
      <dgm:prSet/>
      <dgm:spPr/>
      <dgm:t>
        <a:bodyPr/>
        <a:lstStyle/>
        <a:p>
          <a:endParaRPr lang="en-US"/>
        </a:p>
      </dgm:t>
    </dgm:pt>
    <dgm:pt modelId="{61E0FC88-21C9-4B5C-8934-C54643A0F234}">
      <dgm:prSet phldrT="[Text]" custT="1"/>
      <dgm:spPr/>
      <dgm:t>
        <a:bodyPr/>
        <a:lstStyle/>
        <a:p>
          <a:r>
            <a:rPr lang="en-US" sz="1800" dirty="0" smtClean="0"/>
            <a:t>Exploratory analysis</a:t>
          </a:r>
          <a:endParaRPr lang="en-US" sz="1800" dirty="0" smtClean="0"/>
        </a:p>
        <a:p>
          <a:r>
            <a:rPr lang="en-US" sz="1800" dirty="0" smtClean="0"/>
            <a:t>Model construction</a:t>
          </a:r>
          <a:endParaRPr lang="en-US" sz="1800" dirty="0"/>
        </a:p>
      </dgm:t>
    </dgm:pt>
    <dgm:pt modelId="{7AE2294D-00EC-498E-9CF7-54BD7EA7C730}" type="parTrans" cxnId="{6F3596FD-4B3A-47B5-80F9-1D9DC571C5C1}">
      <dgm:prSet/>
      <dgm:spPr/>
      <dgm:t>
        <a:bodyPr/>
        <a:lstStyle/>
        <a:p>
          <a:endParaRPr lang="en-US"/>
        </a:p>
      </dgm:t>
    </dgm:pt>
    <dgm:pt modelId="{1228FE78-92F7-466C-AE03-5D25F4DE80A2}" type="sibTrans" cxnId="{6F3596FD-4B3A-47B5-80F9-1D9DC571C5C1}">
      <dgm:prSet/>
      <dgm:spPr/>
      <dgm:t>
        <a:bodyPr/>
        <a:lstStyle/>
        <a:p>
          <a:endParaRPr lang="en-US"/>
        </a:p>
      </dgm:t>
    </dgm:pt>
    <dgm:pt modelId="{A82DB438-12E2-41D6-BA4F-4E98893A821D}">
      <dgm:prSet phldrT="[Text]" custT="1"/>
      <dgm:spPr/>
      <dgm:t>
        <a:bodyPr/>
        <a:lstStyle/>
        <a:p>
          <a:r>
            <a:rPr lang="en-US" sz="2800" b="1" dirty="0" smtClean="0"/>
            <a:t>Week 3</a:t>
          </a:r>
          <a:endParaRPr lang="en-US" sz="2800" b="1" dirty="0"/>
        </a:p>
      </dgm:t>
    </dgm:pt>
    <dgm:pt modelId="{C6DA1EB9-6648-4B3A-AF31-79F4149B76FD}" type="parTrans" cxnId="{B18A8AC1-CF81-4CE9-93F5-D451615149FC}">
      <dgm:prSet/>
      <dgm:spPr/>
      <dgm:t>
        <a:bodyPr/>
        <a:lstStyle/>
        <a:p>
          <a:endParaRPr lang="en-US"/>
        </a:p>
      </dgm:t>
    </dgm:pt>
    <dgm:pt modelId="{883837A1-5691-4721-87C2-DEA68FDCBB6B}" type="sibTrans" cxnId="{B18A8AC1-CF81-4CE9-93F5-D451615149FC}">
      <dgm:prSet/>
      <dgm:spPr/>
      <dgm:t>
        <a:bodyPr/>
        <a:lstStyle/>
        <a:p>
          <a:endParaRPr lang="en-US"/>
        </a:p>
      </dgm:t>
    </dgm:pt>
    <dgm:pt modelId="{085B8E12-95FA-4AAD-9CCB-B3229EAA7BF4}">
      <dgm:prSet phldrT="[Text]" custT="1"/>
      <dgm:spPr/>
      <dgm:t>
        <a:bodyPr/>
        <a:lstStyle/>
        <a:p>
          <a:r>
            <a:rPr lang="en-US" sz="1800" dirty="0" smtClean="0"/>
            <a:t>Visualization</a:t>
          </a:r>
          <a:endParaRPr lang="en-US" sz="2600" dirty="0"/>
        </a:p>
      </dgm:t>
    </dgm:pt>
    <dgm:pt modelId="{16C7624B-4845-43C9-BEAC-E23BB7A5074D}" type="parTrans" cxnId="{BE20E8DD-339B-432E-812C-D0E9589C3E3C}">
      <dgm:prSet/>
      <dgm:spPr/>
      <dgm:t>
        <a:bodyPr/>
        <a:lstStyle/>
        <a:p>
          <a:endParaRPr lang="en-US"/>
        </a:p>
      </dgm:t>
    </dgm:pt>
    <dgm:pt modelId="{58529FE5-2073-4B0A-A5C1-385DE348F2CA}" type="sibTrans" cxnId="{BE20E8DD-339B-432E-812C-D0E9589C3E3C}">
      <dgm:prSet/>
      <dgm:spPr/>
      <dgm:t>
        <a:bodyPr/>
        <a:lstStyle/>
        <a:p>
          <a:endParaRPr lang="en-US"/>
        </a:p>
      </dgm:t>
    </dgm:pt>
    <dgm:pt modelId="{BA04539D-6958-4E82-AD55-0A91AECA3A1B}">
      <dgm:prSet phldrT="[Text]" custT="1"/>
      <dgm:spPr/>
      <dgm:t>
        <a:bodyPr/>
        <a:lstStyle/>
        <a:p>
          <a:r>
            <a:rPr lang="en-US" sz="1800" dirty="0" smtClean="0"/>
            <a:t>Data warehouse construction</a:t>
          </a:r>
          <a:endParaRPr lang="en-US" sz="1800" dirty="0"/>
        </a:p>
      </dgm:t>
    </dgm:pt>
    <dgm:pt modelId="{D4ECDF52-7A72-41BE-82E5-0E1CC9B35086}" type="parTrans" cxnId="{705FE510-B1E3-4EDD-967D-BE747A594D47}">
      <dgm:prSet/>
      <dgm:spPr/>
      <dgm:t>
        <a:bodyPr/>
        <a:lstStyle/>
        <a:p>
          <a:endParaRPr lang="en-US"/>
        </a:p>
      </dgm:t>
    </dgm:pt>
    <dgm:pt modelId="{F14C8341-EDEA-4214-9495-B4534C08B899}" type="sibTrans" cxnId="{705FE510-B1E3-4EDD-967D-BE747A594D47}">
      <dgm:prSet/>
      <dgm:spPr/>
      <dgm:t>
        <a:bodyPr/>
        <a:lstStyle/>
        <a:p>
          <a:endParaRPr lang="en-US"/>
        </a:p>
      </dgm:t>
    </dgm:pt>
    <dgm:pt modelId="{E51F0E2A-14B2-460B-84F8-928FE30865BC}">
      <dgm:prSet phldrT="[Text]" custT="1"/>
      <dgm:spPr/>
      <dgm:t>
        <a:bodyPr/>
        <a:lstStyle/>
        <a:p>
          <a:r>
            <a:rPr lang="en-US" sz="1800" dirty="0" smtClean="0"/>
            <a:t>Cleaning</a:t>
          </a:r>
          <a:endParaRPr lang="en-US" sz="1800" dirty="0"/>
        </a:p>
      </dgm:t>
    </dgm:pt>
    <dgm:pt modelId="{BE8C6F28-C53B-44BA-96B8-962F29C3745D}" type="parTrans" cxnId="{1AF814F8-07D7-49F8-9D62-74EA68D9E971}">
      <dgm:prSet/>
      <dgm:spPr/>
      <dgm:t>
        <a:bodyPr/>
        <a:lstStyle/>
        <a:p>
          <a:endParaRPr lang="en-US"/>
        </a:p>
      </dgm:t>
    </dgm:pt>
    <dgm:pt modelId="{E28B1A97-FE1E-4559-A41D-2D543EE01097}" type="sibTrans" cxnId="{1AF814F8-07D7-49F8-9D62-74EA68D9E971}">
      <dgm:prSet/>
      <dgm:spPr/>
      <dgm:t>
        <a:bodyPr/>
        <a:lstStyle/>
        <a:p>
          <a:endParaRPr lang="en-US"/>
        </a:p>
      </dgm:t>
    </dgm:pt>
    <dgm:pt modelId="{92D47BE4-8375-4E52-B8A2-7B1CA8930461}">
      <dgm:prSet phldrT="[Text]" custT="1"/>
      <dgm:spPr/>
      <dgm:t>
        <a:bodyPr/>
        <a:lstStyle/>
        <a:p>
          <a:r>
            <a:rPr lang="en-US" sz="1800" dirty="0" smtClean="0"/>
            <a:t>Validation</a:t>
          </a:r>
        </a:p>
        <a:p>
          <a:r>
            <a:rPr lang="en-US" sz="1800" b="1" dirty="0" err="1" smtClean="0">
              <a:solidFill>
                <a:srgbClr val="0070C0"/>
              </a:solidFill>
            </a:rPr>
            <a:t>Scikit</a:t>
          </a:r>
          <a:r>
            <a:rPr lang="en-US" sz="1800" b="1" dirty="0" smtClean="0">
              <a:solidFill>
                <a:srgbClr val="0070C0"/>
              </a:solidFill>
            </a:rPr>
            <a:t>-learn</a:t>
          </a:r>
          <a:endParaRPr lang="en-US" sz="1800" b="1" dirty="0">
            <a:solidFill>
              <a:srgbClr val="0070C0"/>
            </a:solidFill>
          </a:endParaRPr>
        </a:p>
      </dgm:t>
    </dgm:pt>
    <dgm:pt modelId="{D4ADDCA9-4BA7-45C1-A660-1E9D73779048}" type="parTrans" cxnId="{A971C8EA-656B-4789-9034-6F7A4675643F}">
      <dgm:prSet/>
      <dgm:spPr/>
      <dgm:t>
        <a:bodyPr/>
        <a:lstStyle/>
        <a:p>
          <a:endParaRPr lang="en-US"/>
        </a:p>
      </dgm:t>
    </dgm:pt>
    <dgm:pt modelId="{41BD2471-AC14-4E02-9BC5-F5B3F6CD2BEC}" type="sibTrans" cxnId="{A971C8EA-656B-4789-9034-6F7A4675643F}">
      <dgm:prSet/>
      <dgm:spPr/>
      <dgm:t>
        <a:bodyPr/>
        <a:lstStyle/>
        <a:p>
          <a:endParaRPr lang="en-US"/>
        </a:p>
      </dgm:t>
    </dgm:pt>
    <dgm:pt modelId="{D0A4E94B-FD5A-4D9D-8A11-3BBAA3C7912E}">
      <dgm:prSet phldrT="[Text]" custT="1"/>
      <dgm:spPr/>
      <dgm:t>
        <a:bodyPr/>
        <a:lstStyle/>
        <a:p>
          <a:r>
            <a:rPr lang="en-US" sz="1800" dirty="0" smtClean="0"/>
            <a:t>Website</a:t>
          </a:r>
          <a:endParaRPr lang="en-US" sz="1800" dirty="0"/>
        </a:p>
      </dgm:t>
    </dgm:pt>
    <dgm:pt modelId="{5E28F6DC-C3EE-4FA4-9C31-893F66E7446D}" type="parTrans" cxnId="{4C32555B-5075-4A76-9C6B-941A176C7603}">
      <dgm:prSet/>
      <dgm:spPr/>
      <dgm:t>
        <a:bodyPr/>
        <a:lstStyle/>
        <a:p>
          <a:endParaRPr lang="en-US"/>
        </a:p>
      </dgm:t>
    </dgm:pt>
    <dgm:pt modelId="{A5960610-DA24-4A7A-AD9C-3030B9FCE589}" type="sibTrans" cxnId="{4C32555B-5075-4A76-9C6B-941A176C7603}">
      <dgm:prSet/>
      <dgm:spPr/>
      <dgm:t>
        <a:bodyPr/>
        <a:lstStyle/>
        <a:p>
          <a:endParaRPr lang="en-US"/>
        </a:p>
      </dgm:t>
    </dgm:pt>
    <dgm:pt modelId="{21C12DA2-5D6F-441A-ABB5-44AEA87B784A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0070C0"/>
              </a:solidFill>
            </a:rPr>
            <a:t>Pandas + SQL</a:t>
          </a:r>
          <a:endParaRPr lang="en-US" sz="1800" b="1" dirty="0">
            <a:solidFill>
              <a:srgbClr val="0070C0"/>
            </a:solidFill>
          </a:endParaRPr>
        </a:p>
      </dgm:t>
    </dgm:pt>
    <dgm:pt modelId="{EF661A8A-4E13-4749-A0B0-C5B95A01BF17}" type="parTrans" cxnId="{EF2AEA48-F43D-45D8-8099-8C9AFD369B6B}">
      <dgm:prSet/>
      <dgm:spPr/>
      <dgm:t>
        <a:bodyPr/>
        <a:lstStyle/>
        <a:p>
          <a:endParaRPr lang="en-US"/>
        </a:p>
      </dgm:t>
    </dgm:pt>
    <dgm:pt modelId="{54BEBD02-D42D-403B-BA0E-997FE0AB5F9B}" type="sibTrans" cxnId="{EF2AEA48-F43D-45D8-8099-8C9AFD369B6B}">
      <dgm:prSet/>
      <dgm:spPr/>
      <dgm:t>
        <a:bodyPr/>
        <a:lstStyle/>
        <a:p>
          <a:endParaRPr lang="en-US"/>
        </a:p>
      </dgm:t>
    </dgm:pt>
    <dgm:pt modelId="{2C5E4443-AECC-4796-88F5-5E948A2E537F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0070C0"/>
              </a:solidFill>
            </a:rPr>
            <a:t>JavaScript + SQL</a:t>
          </a:r>
          <a:endParaRPr lang="en-US" sz="2600" b="1" dirty="0">
            <a:solidFill>
              <a:srgbClr val="0070C0"/>
            </a:solidFill>
          </a:endParaRPr>
        </a:p>
      </dgm:t>
    </dgm:pt>
    <dgm:pt modelId="{61CC2923-A9C0-436B-B4E5-65F53D320C7D}" type="parTrans" cxnId="{7AC5F05E-249C-4D9E-82B5-5F495A53FB37}">
      <dgm:prSet/>
      <dgm:spPr/>
      <dgm:t>
        <a:bodyPr/>
        <a:lstStyle/>
        <a:p>
          <a:endParaRPr lang="en-US"/>
        </a:p>
      </dgm:t>
    </dgm:pt>
    <dgm:pt modelId="{48808D21-BBC0-4A3F-8E1F-1F07E2BB69D0}" type="sibTrans" cxnId="{7AC5F05E-249C-4D9E-82B5-5F495A53FB37}">
      <dgm:prSet/>
      <dgm:spPr/>
      <dgm:t>
        <a:bodyPr/>
        <a:lstStyle/>
        <a:p>
          <a:endParaRPr lang="en-US"/>
        </a:p>
      </dgm:t>
    </dgm:pt>
    <dgm:pt modelId="{C5212FEC-8D3E-40AE-B5AF-2E8A7E6DFA1D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0070C0"/>
              </a:solidFill>
            </a:rPr>
            <a:t>Flask +</a:t>
          </a:r>
          <a:endParaRPr lang="en-US" sz="2600" b="1" dirty="0">
            <a:solidFill>
              <a:srgbClr val="0070C0"/>
            </a:solidFill>
          </a:endParaRPr>
        </a:p>
      </dgm:t>
    </dgm:pt>
    <dgm:pt modelId="{6C5D2E82-5813-4763-B0E3-58208D5657E9}" type="parTrans" cxnId="{733850F9-732C-45E7-985D-9A39D22FF5AE}">
      <dgm:prSet/>
      <dgm:spPr/>
      <dgm:t>
        <a:bodyPr/>
        <a:lstStyle/>
        <a:p>
          <a:endParaRPr lang="en-US"/>
        </a:p>
      </dgm:t>
    </dgm:pt>
    <dgm:pt modelId="{1BA39D7D-2CE0-4311-9639-6A2C494D40C2}" type="sibTrans" cxnId="{733850F9-732C-45E7-985D-9A39D22FF5AE}">
      <dgm:prSet/>
      <dgm:spPr/>
      <dgm:t>
        <a:bodyPr/>
        <a:lstStyle/>
        <a:p>
          <a:endParaRPr lang="en-US"/>
        </a:p>
      </dgm:t>
    </dgm:pt>
    <dgm:pt modelId="{179F5399-A8CB-4A12-BCBC-D3464A886A0C}" type="pres">
      <dgm:prSet presAssocID="{27F9DADF-12FC-4343-A2E8-A5ACDE3B7013}" presName="Name0" presStyleCnt="0">
        <dgm:presLayoutVars>
          <dgm:dir/>
          <dgm:animLvl val="lvl"/>
          <dgm:resizeHandles val="exact"/>
        </dgm:presLayoutVars>
      </dgm:prSet>
      <dgm:spPr/>
    </dgm:pt>
    <dgm:pt modelId="{F1C6354F-4B92-4E51-A8EC-DF24A10C589A}" type="pres">
      <dgm:prSet presAssocID="{8984C4F0-D74D-4051-AB76-7C6BE0F404EE}" presName="compositeNode" presStyleCnt="0">
        <dgm:presLayoutVars>
          <dgm:bulletEnabled val="1"/>
        </dgm:presLayoutVars>
      </dgm:prSet>
      <dgm:spPr/>
    </dgm:pt>
    <dgm:pt modelId="{41EC6BDF-8A6E-4045-950F-47FCA7D6DCB4}" type="pres">
      <dgm:prSet presAssocID="{8984C4F0-D74D-4051-AB76-7C6BE0F404EE}" presName="bgRect" presStyleLbl="node1" presStyleIdx="0" presStyleCnt="3"/>
      <dgm:spPr/>
      <dgm:t>
        <a:bodyPr/>
        <a:lstStyle/>
        <a:p>
          <a:endParaRPr lang="en-US"/>
        </a:p>
      </dgm:t>
    </dgm:pt>
    <dgm:pt modelId="{D7D5610B-2BDF-4B1C-8ADB-D20EC124EA58}" type="pres">
      <dgm:prSet presAssocID="{8984C4F0-D74D-4051-AB76-7C6BE0F404EE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9DD297-42FD-4319-8510-8233BE2EF138}" type="pres">
      <dgm:prSet presAssocID="{8984C4F0-D74D-4051-AB76-7C6BE0F404EE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B7E843-FABB-4D35-875F-23A080D6FF16}" type="pres">
      <dgm:prSet presAssocID="{C8962C56-4138-4292-B9CC-52F1861E5112}" presName="hSp" presStyleCnt="0"/>
      <dgm:spPr/>
    </dgm:pt>
    <dgm:pt modelId="{B914778F-8306-44F8-96EC-8CB88A8BA838}" type="pres">
      <dgm:prSet presAssocID="{C8962C56-4138-4292-B9CC-52F1861E5112}" presName="vProcSp" presStyleCnt="0"/>
      <dgm:spPr/>
    </dgm:pt>
    <dgm:pt modelId="{8280CA91-80CD-43C3-B492-DD8E72D9075D}" type="pres">
      <dgm:prSet presAssocID="{C8962C56-4138-4292-B9CC-52F1861E5112}" presName="vSp1" presStyleCnt="0"/>
      <dgm:spPr/>
    </dgm:pt>
    <dgm:pt modelId="{F64F7CD5-86EB-47E9-9692-B1D18909093B}" type="pres">
      <dgm:prSet presAssocID="{C8962C56-4138-4292-B9CC-52F1861E5112}" presName="simulatedConn" presStyleLbl="solidFgAcc1" presStyleIdx="0" presStyleCnt="2"/>
      <dgm:spPr/>
    </dgm:pt>
    <dgm:pt modelId="{3A82EFD9-9DFE-4550-B431-2511D4EAD38B}" type="pres">
      <dgm:prSet presAssocID="{C8962C56-4138-4292-B9CC-52F1861E5112}" presName="vSp2" presStyleCnt="0"/>
      <dgm:spPr/>
    </dgm:pt>
    <dgm:pt modelId="{2439B3E0-8370-4AAB-8DA5-7509725FAB6A}" type="pres">
      <dgm:prSet presAssocID="{C8962C56-4138-4292-B9CC-52F1861E5112}" presName="sibTrans" presStyleCnt="0"/>
      <dgm:spPr/>
    </dgm:pt>
    <dgm:pt modelId="{025DE476-CDE9-4FB2-AD4B-E01FE1471470}" type="pres">
      <dgm:prSet presAssocID="{39C56151-7727-492A-884C-77AEDF12F941}" presName="compositeNode" presStyleCnt="0">
        <dgm:presLayoutVars>
          <dgm:bulletEnabled val="1"/>
        </dgm:presLayoutVars>
      </dgm:prSet>
      <dgm:spPr/>
    </dgm:pt>
    <dgm:pt modelId="{9EE4B487-DF75-498B-863D-DC55BA4964F1}" type="pres">
      <dgm:prSet presAssocID="{39C56151-7727-492A-884C-77AEDF12F941}" presName="bgRect" presStyleLbl="node1" presStyleIdx="1" presStyleCnt="3"/>
      <dgm:spPr/>
    </dgm:pt>
    <dgm:pt modelId="{BCCCCBE2-F5BF-4975-895E-2C564B77D4F1}" type="pres">
      <dgm:prSet presAssocID="{39C56151-7727-492A-884C-77AEDF12F941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2C9341F7-9328-4CF6-B54F-AE1313CD0860}" type="pres">
      <dgm:prSet presAssocID="{39C56151-7727-492A-884C-77AEDF12F941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0C0889-9F00-4FF1-A1DA-9A881CFC3ECF}" type="pres">
      <dgm:prSet presAssocID="{14B42330-651B-46E7-A13E-51A807749F86}" presName="hSp" presStyleCnt="0"/>
      <dgm:spPr/>
    </dgm:pt>
    <dgm:pt modelId="{B71E6FD8-F5F2-45EF-8548-8E4C1C9F7AD2}" type="pres">
      <dgm:prSet presAssocID="{14B42330-651B-46E7-A13E-51A807749F86}" presName="vProcSp" presStyleCnt="0"/>
      <dgm:spPr/>
    </dgm:pt>
    <dgm:pt modelId="{F70949CF-1FA7-4EDD-AFA4-C2B38F61B949}" type="pres">
      <dgm:prSet presAssocID="{14B42330-651B-46E7-A13E-51A807749F86}" presName="vSp1" presStyleCnt="0"/>
      <dgm:spPr/>
    </dgm:pt>
    <dgm:pt modelId="{0022BD6F-0BA2-4868-9218-F89B73964204}" type="pres">
      <dgm:prSet presAssocID="{14B42330-651B-46E7-A13E-51A807749F86}" presName="simulatedConn" presStyleLbl="solidFgAcc1" presStyleIdx="1" presStyleCnt="2"/>
      <dgm:spPr/>
    </dgm:pt>
    <dgm:pt modelId="{7E373EB5-DC43-42EB-A225-9CA00C8FD2CB}" type="pres">
      <dgm:prSet presAssocID="{14B42330-651B-46E7-A13E-51A807749F86}" presName="vSp2" presStyleCnt="0"/>
      <dgm:spPr/>
    </dgm:pt>
    <dgm:pt modelId="{A3271EED-2C36-40C0-B2CA-82372DC7569B}" type="pres">
      <dgm:prSet presAssocID="{14B42330-651B-46E7-A13E-51A807749F86}" presName="sibTrans" presStyleCnt="0"/>
      <dgm:spPr/>
    </dgm:pt>
    <dgm:pt modelId="{0377496F-9136-4838-86AD-58590EA6BB87}" type="pres">
      <dgm:prSet presAssocID="{A82DB438-12E2-41D6-BA4F-4E98893A821D}" presName="compositeNode" presStyleCnt="0">
        <dgm:presLayoutVars>
          <dgm:bulletEnabled val="1"/>
        </dgm:presLayoutVars>
      </dgm:prSet>
      <dgm:spPr/>
    </dgm:pt>
    <dgm:pt modelId="{1896691B-0A3F-4A48-AEBF-68FBE8825B8E}" type="pres">
      <dgm:prSet presAssocID="{A82DB438-12E2-41D6-BA4F-4E98893A821D}" presName="bgRect" presStyleLbl="node1" presStyleIdx="2" presStyleCnt="3"/>
      <dgm:spPr/>
    </dgm:pt>
    <dgm:pt modelId="{A57448CB-22B2-4D11-B45A-72F630F53AD7}" type="pres">
      <dgm:prSet presAssocID="{A82DB438-12E2-41D6-BA4F-4E98893A821D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5B2012CC-338A-4AA9-8F85-B1CBE8763E85}" type="pres">
      <dgm:prSet presAssocID="{A82DB438-12E2-41D6-BA4F-4E98893A821D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EB327A-B815-4762-9DC1-749CDC93ED78}" type="presOf" srcId="{39C56151-7727-492A-884C-77AEDF12F941}" destId="{BCCCCBE2-F5BF-4975-895E-2C564B77D4F1}" srcOrd="1" destOrd="0" presId="urn:microsoft.com/office/officeart/2005/8/layout/hProcess7"/>
    <dgm:cxn modelId="{A971C8EA-656B-4789-9034-6F7A4675643F}" srcId="{39C56151-7727-492A-884C-77AEDF12F941}" destId="{92D47BE4-8375-4E52-B8A2-7B1CA8930461}" srcOrd="1" destOrd="0" parTransId="{D4ADDCA9-4BA7-45C1-A660-1E9D73779048}" sibTransId="{41BD2471-AC14-4E02-9BC5-F5B3F6CD2BEC}"/>
    <dgm:cxn modelId="{EF2AEA48-F43D-45D8-8099-8C9AFD369B6B}" srcId="{8984C4F0-D74D-4051-AB76-7C6BE0F404EE}" destId="{21C12DA2-5D6F-441A-ABB5-44AEA87B784A}" srcOrd="3" destOrd="0" parTransId="{EF661A8A-4E13-4749-A0B0-C5B95A01BF17}" sibTransId="{54BEBD02-D42D-403B-BA0E-997FE0AB5F9B}"/>
    <dgm:cxn modelId="{733850F9-732C-45E7-985D-9A39D22FF5AE}" srcId="{A82DB438-12E2-41D6-BA4F-4E98893A821D}" destId="{C5212FEC-8D3E-40AE-B5AF-2E8A7E6DFA1D}" srcOrd="2" destOrd="0" parTransId="{6C5D2E82-5813-4763-B0E3-58208D5657E9}" sibTransId="{1BA39D7D-2CE0-4311-9639-6A2C494D40C2}"/>
    <dgm:cxn modelId="{705FE510-B1E3-4EDD-967D-BE747A594D47}" srcId="{8984C4F0-D74D-4051-AB76-7C6BE0F404EE}" destId="{BA04539D-6958-4E82-AD55-0A91AECA3A1B}" srcOrd="1" destOrd="0" parTransId="{D4ECDF52-7A72-41BE-82E5-0E1CC9B35086}" sibTransId="{F14C8341-EDEA-4214-9495-B4534C08B899}"/>
    <dgm:cxn modelId="{9538D153-1A03-4225-8409-636C46CAEE6F}" type="presOf" srcId="{39C56151-7727-492A-884C-77AEDF12F941}" destId="{9EE4B487-DF75-498B-863D-DC55BA4964F1}" srcOrd="0" destOrd="0" presId="urn:microsoft.com/office/officeart/2005/8/layout/hProcess7"/>
    <dgm:cxn modelId="{D0012123-5892-4E5F-89E4-A8FC1E89F56D}" type="presOf" srcId="{C5212FEC-8D3E-40AE-B5AF-2E8A7E6DFA1D}" destId="{5B2012CC-338A-4AA9-8F85-B1CBE8763E85}" srcOrd="0" destOrd="2" presId="urn:microsoft.com/office/officeart/2005/8/layout/hProcess7"/>
    <dgm:cxn modelId="{D1581D16-2646-4076-AD16-D665CD6F1139}" type="presOf" srcId="{D0A4E94B-FD5A-4D9D-8A11-3BBAA3C7912E}" destId="{5B2012CC-338A-4AA9-8F85-B1CBE8763E85}" srcOrd="0" destOrd="0" presId="urn:microsoft.com/office/officeart/2005/8/layout/hProcess7"/>
    <dgm:cxn modelId="{0D24E258-939F-4C3F-B9B6-2C916B2AEAC3}" type="presOf" srcId="{27F9DADF-12FC-4343-A2E8-A5ACDE3B7013}" destId="{179F5399-A8CB-4A12-BCBC-D3464A886A0C}" srcOrd="0" destOrd="0" presId="urn:microsoft.com/office/officeart/2005/8/layout/hProcess7"/>
    <dgm:cxn modelId="{0E53B4AE-FC6A-4BED-8141-60E966FAD380}" srcId="{27F9DADF-12FC-4343-A2E8-A5ACDE3B7013}" destId="{8984C4F0-D74D-4051-AB76-7C6BE0F404EE}" srcOrd="0" destOrd="0" parTransId="{BEF9E5B2-E877-4F83-9E1A-4304E20C16B1}" sibTransId="{C8962C56-4138-4292-B9CC-52F1861E5112}"/>
    <dgm:cxn modelId="{1AF814F8-07D7-49F8-9D62-74EA68D9E971}" srcId="{8984C4F0-D74D-4051-AB76-7C6BE0F404EE}" destId="{E51F0E2A-14B2-460B-84F8-928FE30865BC}" srcOrd="2" destOrd="0" parTransId="{BE8C6F28-C53B-44BA-96B8-962F29C3745D}" sibTransId="{E28B1A97-FE1E-4559-A41D-2D543EE01097}"/>
    <dgm:cxn modelId="{68DE0558-9156-454A-9E0B-CF7DF8A87729}" type="presOf" srcId="{A82DB438-12E2-41D6-BA4F-4E98893A821D}" destId="{A57448CB-22B2-4D11-B45A-72F630F53AD7}" srcOrd="1" destOrd="0" presId="urn:microsoft.com/office/officeart/2005/8/layout/hProcess7"/>
    <dgm:cxn modelId="{E1331566-DADE-481F-BDA3-BB4AD6AE3BF4}" type="presOf" srcId="{8984C4F0-D74D-4051-AB76-7C6BE0F404EE}" destId="{D7D5610B-2BDF-4B1C-8ADB-D20EC124EA58}" srcOrd="1" destOrd="0" presId="urn:microsoft.com/office/officeart/2005/8/layout/hProcess7"/>
    <dgm:cxn modelId="{6C9A8863-FE75-4B62-BF50-5AE630F11429}" type="presOf" srcId="{98428335-CA00-43A8-81AE-EDFFF5ECBD14}" destId="{979DD297-42FD-4319-8510-8233BE2EF138}" srcOrd="0" destOrd="0" presId="urn:microsoft.com/office/officeart/2005/8/layout/hProcess7"/>
    <dgm:cxn modelId="{28373AAF-661D-49A0-9849-4A02B6D40E5F}" srcId="{8984C4F0-D74D-4051-AB76-7C6BE0F404EE}" destId="{98428335-CA00-43A8-81AE-EDFFF5ECBD14}" srcOrd="0" destOrd="0" parTransId="{675CF3D2-5197-45E6-B69D-F9863E732817}" sibTransId="{28146E08-D4E4-4BDC-BBE2-BC3BFF350BE4}"/>
    <dgm:cxn modelId="{64B72782-FB08-4740-A1F3-6EA11C18ED5A}" type="presOf" srcId="{21C12DA2-5D6F-441A-ABB5-44AEA87B784A}" destId="{979DD297-42FD-4319-8510-8233BE2EF138}" srcOrd="0" destOrd="3" presId="urn:microsoft.com/office/officeart/2005/8/layout/hProcess7"/>
    <dgm:cxn modelId="{6F3596FD-4B3A-47B5-80F9-1D9DC571C5C1}" srcId="{39C56151-7727-492A-884C-77AEDF12F941}" destId="{61E0FC88-21C9-4B5C-8934-C54643A0F234}" srcOrd="0" destOrd="0" parTransId="{7AE2294D-00EC-498E-9CF7-54BD7EA7C730}" sibTransId="{1228FE78-92F7-466C-AE03-5D25F4DE80A2}"/>
    <dgm:cxn modelId="{C4E11B7C-38C6-4943-AEC0-BBD99166D787}" type="presOf" srcId="{085B8E12-95FA-4AAD-9CCB-B3229EAA7BF4}" destId="{5B2012CC-338A-4AA9-8F85-B1CBE8763E85}" srcOrd="0" destOrd="1" presId="urn:microsoft.com/office/officeart/2005/8/layout/hProcess7"/>
    <dgm:cxn modelId="{31A35781-C74A-4C9F-A687-62362E78C3CD}" type="presOf" srcId="{8984C4F0-D74D-4051-AB76-7C6BE0F404EE}" destId="{41EC6BDF-8A6E-4045-950F-47FCA7D6DCB4}" srcOrd="0" destOrd="0" presId="urn:microsoft.com/office/officeart/2005/8/layout/hProcess7"/>
    <dgm:cxn modelId="{4C32555B-5075-4A76-9C6B-941A176C7603}" srcId="{A82DB438-12E2-41D6-BA4F-4E98893A821D}" destId="{D0A4E94B-FD5A-4D9D-8A11-3BBAA3C7912E}" srcOrd="0" destOrd="0" parTransId="{5E28F6DC-C3EE-4FA4-9C31-893F66E7446D}" sibTransId="{A5960610-DA24-4A7A-AD9C-3030B9FCE589}"/>
    <dgm:cxn modelId="{51E9E526-2166-4C48-A565-1FF888E5A7D3}" type="presOf" srcId="{BA04539D-6958-4E82-AD55-0A91AECA3A1B}" destId="{979DD297-42FD-4319-8510-8233BE2EF138}" srcOrd="0" destOrd="1" presId="urn:microsoft.com/office/officeart/2005/8/layout/hProcess7"/>
    <dgm:cxn modelId="{BE20E8DD-339B-432E-812C-D0E9589C3E3C}" srcId="{A82DB438-12E2-41D6-BA4F-4E98893A821D}" destId="{085B8E12-95FA-4AAD-9CCB-B3229EAA7BF4}" srcOrd="1" destOrd="0" parTransId="{16C7624B-4845-43C9-BEAC-E23BB7A5074D}" sibTransId="{58529FE5-2073-4B0A-A5C1-385DE348F2CA}"/>
    <dgm:cxn modelId="{B18A8AC1-CF81-4CE9-93F5-D451615149FC}" srcId="{27F9DADF-12FC-4343-A2E8-A5ACDE3B7013}" destId="{A82DB438-12E2-41D6-BA4F-4E98893A821D}" srcOrd="2" destOrd="0" parTransId="{C6DA1EB9-6648-4B3A-AF31-79F4149B76FD}" sibTransId="{883837A1-5691-4721-87C2-DEA68FDCBB6B}"/>
    <dgm:cxn modelId="{55D5AA47-6F8A-4B02-A1FC-7178AD7E550C}" srcId="{27F9DADF-12FC-4343-A2E8-A5ACDE3B7013}" destId="{39C56151-7727-492A-884C-77AEDF12F941}" srcOrd="1" destOrd="0" parTransId="{C236CAC5-C271-4B14-95A1-DF4895529E63}" sibTransId="{14B42330-651B-46E7-A13E-51A807749F86}"/>
    <dgm:cxn modelId="{162FD02E-AE41-4690-B0AC-24FC0DF29DFB}" type="presOf" srcId="{2C5E4443-AECC-4796-88F5-5E948A2E537F}" destId="{5B2012CC-338A-4AA9-8F85-B1CBE8763E85}" srcOrd="0" destOrd="3" presId="urn:microsoft.com/office/officeart/2005/8/layout/hProcess7"/>
    <dgm:cxn modelId="{54131DC2-9430-49F8-9958-0F331B684676}" type="presOf" srcId="{E51F0E2A-14B2-460B-84F8-928FE30865BC}" destId="{979DD297-42FD-4319-8510-8233BE2EF138}" srcOrd="0" destOrd="2" presId="urn:microsoft.com/office/officeart/2005/8/layout/hProcess7"/>
    <dgm:cxn modelId="{021B67AC-8751-4F3E-B496-6F73CD962DE3}" type="presOf" srcId="{92D47BE4-8375-4E52-B8A2-7B1CA8930461}" destId="{2C9341F7-9328-4CF6-B54F-AE1313CD0860}" srcOrd="0" destOrd="1" presId="urn:microsoft.com/office/officeart/2005/8/layout/hProcess7"/>
    <dgm:cxn modelId="{F332650C-DFC7-43D0-B75C-513D36F7A2D4}" type="presOf" srcId="{61E0FC88-21C9-4B5C-8934-C54643A0F234}" destId="{2C9341F7-9328-4CF6-B54F-AE1313CD0860}" srcOrd="0" destOrd="0" presId="urn:microsoft.com/office/officeart/2005/8/layout/hProcess7"/>
    <dgm:cxn modelId="{81669B39-F469-4DEF-A2DC-CB5D5E130B03}" type="presOf" srcId="{A82DB438-12E2-41D6-BA4F-4E98893A821D}" destId="{1896691B-0A3F-4A48-AEBF-68FBE8825B8E}" srcOrd="0" destOrd="0" presId="urn:microsoft.com/office/officeart/2005/8/layout/hProcess7"/>
    <dgm:cxn modelId="{7AC5F05E-249C-4D9E-82B5-5F495A53FB37}" srcId="{A82DB438-12E2-41D6-BA4F-4E98893A821D}" destId="{2C5E4443-AECC-4796-88F5-5E948A2E537F}" srcOrd="3" destOrd="0" parTransId="{61CC2923-A9C0-436B-B4E5-65F53D320C7D}" sibTransId="{48808D21-BBC0-4A3F-8E1F-1F07E2BB69D0}"/>
    <dgm:cxn modelId="{299D561F-9513-4F3C-B4F8-DC01E01FC71F}" type="presParOf" srcId="{179F5399-A8CB-4A12-BCBC-D3464A886A0C}" destId="{F1C6354F-4B92-4E51-A8EC-DF24A10C589A}" srcOrd="0" destOrd="0" presId="urn:microsoft.com/office/officeart/2005/8/layout/hProcess7"/>
    <dgm:cxn modelId="{F5C0E957-50AB-493D-A0EB-458EA119AE0A}" type="presParOf" srcId="{F1C6354F-4B92-4E51-A8EC-DF24A10C589A}" destId="{41EC6BDF-8A6E-4045-950F-47FCA7D6DCB4}" srcOrd="0" destOrd="0" presId="urn:microsoft.com/office/officeart/2005/8/layout/hProcess7"/>
    <dgm:cxn modelId="{7E67D987-A33A-4FA8-A474-40A86CCA9625}" type="presParOf" srcId="{F1C6354F-4B92-4E51-A8EC-DF24A10C589A}" destId="{D7D5610B-2BDF-4B1C-8ADB-D20EC124EA58}" srcOrd="1" destOrd="0" presId="urn:microsoft.com/office/officeart/2005/8/layout/hProcess7"/>
    <dgm:cxn modelId="{AE8034E3-E2E3-4E74-A088-C47F096B1A74}" type="presParOf" srcId="{F1C6354F-4B92-4E51-A8EC-DF24A10C589A}" destId="{979DD297-42FD-4319-8510-8233BE2EF138}" srcOrd="2" destOrd="0" presId="urn:microsoft.com/office/officeart/2005/8/layout/hProcess7"/>
    <dgm:cxn modelId="{3E1CF168-9B77-4D83-96D4-96179A167028}" type="presParOf" srcId="{179F5399-A8CB-4A12-BCBC-D3464A886A0C}" destId="{0EB7E843-FABB-4D35-875F-23A080D6FF16}" srcOrd="1" destOrd="0" presId="urn:microsoft.com/office/officeart/2005/8/layout/hProcess7"/>
    <dgm:cxn modelId="{CB7F9A0D-6CDF-4C32-90B5-C416D477ED8E}" type="presParOf" srcId="{179F5399-A8CB-4A12-BCBC-D3464A886A0C}" destId="{B914778F-8306-44F8-96EC-8CB88A8BA838}" srcOrd="2" destOrd="0" presId="urn:microsoft.com/office/officeart/2005/8/layout/hProcess7"/>
    <dgm:cxn modelId="{EF5A527F-ACC8-4DDA-978C-9D81E85BF9C7}" type="presParOf" srcId="{B914778F-8306-44F8-96EC-8CB88A8BA838}" destId="{8280CA91-80CD-43C3-B492-DD8E72D9075D}" srcOrd="0" destOrd="0" presId="urn:microsoft.com/office/officeart/2005/8/layout/hProcess7"/>
    <dgm:cxn modelId="{CDBBB420-41A7-4600-8578-C51D622B9431}" type="presParOf" srcId="{B914778F-8306-44F8-96EC-8CB88A8BA838}" destId="{F64F7CD5-86EB-47E9-9692-B1D18909093B}" srcOrd="1" destOrd="0" presId="urn:microsoft.com/office/officeart/2005/8/layout/hProcess7"/>
    <dgm:cxn modelId="{7D4637BE-9189-4E09-A77D-E891E43D6DC0}" type="presParOf" srcId="{B914778F-8306-44F8-96EC-8CB88A8BA838}" destId="{3A82EFD9-9DFE-4550-B431-2511D4EAD38B}" srcOrd="2" destOrd="0" presId="urn:microsoft.com/office/officeart/2005/8/layout/hProcess7"/>
    <dgm:cxn modelId="{1B80FCA7-2D36-4B91-BF61-A7FFF71AEC78}" type="presParOf" srcId="{179F5399-A8CB-4A12-BCBC-D3464A886A0C}" destId="{2439B3E0-8370-4AAB-8DA5-7509725FAB6A}" srcOrd="3" destOrd="0" presId="urn:microsoft.com/office/officeart/2005/8/layout/hProcess7"/>
    <dgm:cxn modelId="{074DEC55-A2D4-43CC-83C6-666DEEFF63AD}" type="presParOf" srcId="{179F5399-A8CB-4A12-BCBC-D3464A886A0C}" destId="{025DE476-CDE9-4FB2-AD4B-E01FE1471470}" srcOrd="4" destOrd="0" presId="urn:microsoft.com/office/officeart/2005/8/layout/hProcess7"/>
    <dgm:cxn modelId="{6697E1CE-4A05-4D69-9741-1C8055B9E145}" type="presParOf" srcId="{025DE476-CDE9-4FB2-AD4B-E01FE1471470}" destId="{9EE4B487-DF75-498B-863D-DC55BA4964F1}" srcOrd="0" destOrd="0" presId="urn:microsoft.com/office/officeart/2005/8/layout/hProcess7"/>
    <dgm:cxn modelId="{C4570115-A42D-496A-9053-498E382A6D02}" type="presParOf" srcId="{025DE476-CDE9-4FB2-AD4B-E01FE1471470}" destId="{BCCCCBE2-F5BF-4975-895E-2C564B77D4F1}" srcOrd="1" destOrd="0" presId="urn:microsoft.com/office/officeart/2005/8/layout/hProcess7"/>
    <dgm:cxn modelId="{43EAD11B-8907-4295-9B85-F14787C8C020}" type="presParOf" srcId="{025DE476-CDE9-4FB2-AD4B-E01FE1471470}" destId="{2C9341F7-9328-4CF6-B54F-AE1313CD0860}" srcOrd="2" destOrd="0" presId="urn:microsoft.com/office/officeart/2005/8/layout/hProcess7"/>
    <dgm:cxn modelId="{7BF4C407-AFBC-45CD-874E-EA0C4A74965F}" type="presParOf" srcId="{179F5399-A8CB-4A12-BCBC-D3464A886A0C}" destId="{D10C0889-9F00-4FF1-A1DA-9A881CFC3ECF}" srcOrd="5" destOrd="0" presId="urn:microsoft.com/office/officeart/2005/8/layout/hProcess7"/>
    <dgm:cxn modelId="{3A05142D-6256-468D-92F2-A737613F396A}" type="presParOf" srcId="{179F5399-A8CB-4A12-BCBC-D3464A886A0C}" destId="{B71E6FD8-F5F2-45EF-8548-8E4C1C9F7AD2}" srcOrd="6" destOrd="0" presId="urn:microsoft.com/office/officeart/2005/8/layout/hProcess7"/>
    <dgm:cxn modelId="{58075558-91AF-486A-853A-139E89323F6D}" type="presParOf" srcId="{B71E6FD8-F5F2-45EF-8548-8E4C1C9F7AD2}" destId="{F70949CF-1FA7-4EDD-AFA4-C2B38F61B949}" srcOrd="0" destOrd="0" presId="urn:microsoft.com/office/officeart/2005/8/layout/hProcess7"/>
    <dgm:cxn modelId="{7A03245D-32F5-42FE-A3FA-211040BC990A}" type="presParOf" srcId="{B71E6FD8-F5F2-45EF-8548-8E4C1C9F7AD2}" destId="{0022BD6F-0BA2-4868-9218-F89B73964204}" srcOrd="1" destOrd="0" presId="urn:microsoft.com/office/officeart/2005/8/layout/hProcess7"/>
    <dgm:cxn modelId="{098AC09B-3CCB-4070-824F-544872ADB2DA}" type="presParOf" srcId="{B71E6FD8-F5F2-45EF-8548-8E4C1C9F7AD2}" destId="{7E373EB5-DC43-42EB-A225-9CA00C8FD2CB}" srcOrd="2" destOrd="0" presId="urn:microsoft.com/office/officeart/2005/8/layout/hProcess7"/>
    <dgm:cxn modelId="{9A46232E-12CF-4F08-AA2E-970F72917B5C}" type="presParOf" srcId="{179F5399-A8CB-4A12-BCBC-D3464A886A0C}" destId="{A3271EED-2C36-40C0-B2CA-82372DC7569B}" srcOrd="7" destOrd="0" presId="urn:microsoft.com/office/officeart/2005/8/layout/hProcess7"/>
    <dgm:cxn modelId="{9D71577A-9071-4597-B8AC-96C75CE100D2}" type="presParOf" srcId="{179F5399-A8CB-4A12-BCBC-D3464A886A0C}" destId="{0377496F-9136-4838-86AD-58590EA6BB87}" srcOrd="8" destOrd="0" presId="urn:microsoft.com/office/officeart/2005/8/layout/hProcess7"/>
    <dgm:cxn modelId="{4EBCD917-23A2-4E9F-A5F0-B2D8FE5CB085}" type="presParOf" srcId="{0377496F-9136-4838-86AD-58590EA6BB87}" destId="{1896691B-0A3F-4A48-AEBF-68FBE8825B8E}" srcOrd="0" destOrd="0" presId="urn:microsoft.com/office/officeart/2005/8/layout/hProcess7"/>
    <dgm:cxn modelId="{0A450749-72AF-4ED1-A6F6-886D506F716B}" type="presParOf" srcId="{0377496F-9136-4838-86AD-58590EA6BB87}" destId="{A57448CB-22B2-4D11-B45A-72F630F53AD7}" srcOrd="1" destOrd="0" presId="urn:microsoft.com/office/officeart/2005/8/layout/hProcess7"/>
    <dgm:cxn modelId="{65553F2B-3D0A-4380-9020-C56B9C7914F9}" type="presParOf" srcId="{0377496F-9136-4838-86AD-58590EA6BB87}" destId="{5B2012CC-338A-4AA9-8F85-B1CBE8763E85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F9DADF-12FC-4343-A2E8-A5ACDE3B7013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84C4F0-D74D-4051-AB76-7C6BE0F404EE}">
      <dgm:prSet phldrT="[Text]" custT="1"/>
      <dgm:spPr/>
      <dgm:t>
        <a:bodyPr/>
        <a:lstStyle/>
        <a:p>
          <a:r>
            <a:rPr lang="en-US" sz="2000" b="1" dirty="0" smtClean="0"/>
            <a:t>Week 1</a:t>
          </a:r>
          <a:endParaRPr lang="en-US" sz="2000" b="1" dirty="0"/>
        </a:p>
      </dgm:t>
    </dgm:pt>
    <dgm:pt modelId="{BEF9E5B2-E877-4F83-9E1A-4304E20C16B1}" type="parTrans" cxnId="{0E53B4AE-FC6A-4BED-8141-60E966FAD380}">
      <dgm:prSet/>
      <dgm:spPr/>
      <dgm:t>
        <a:bodyPr/>
        <a:lstStyle/>
        <a:p>
          <a:endParaRPr lang="en-US"/>
        </a:p>
      </dgm:t>
    </dgm:pt>
    <dgm:pt modelId="{C8962C56-4138-4292-B9CC-52F1861E5112}" type="sibTrans" cxnId="{0E53B4AE-FC6A-4BED-8141-60E966FAD380}">
      <dgm:prSet/>
      <dgm:spPr/>
      <dgm:t>
        <a:bodyPr/>
        <a:lstStyle/>
        <a:p>
          <a:endParaRPr lang="en-US"/>
        </a:p>
      </dgm:t>
    </dgm:pt>
    <dgm:pt modelId="{39C56151-7727-492A-884C-77AEDF12F941}">
      <dgm:prSet phldrT="[Text]" custT="1"/>
      <dgm:spPr/>
      <dgm:t>
        <a:bodyPr/>
        <a:lstStyle/>
        <a:p>
          <a:r>
            <a:rPr lang="en-US" sz="2000" b="1" dirty="0" smtClean="0"/>
            <a:t>Week 2</a:t>
          </a:r>
          <a:endParaRPr lang="en-US" sz="2000" b="1" dirty="0"/>
        </a:p>
      </dgm:t>
    </dgm:pt>
    <dgm:pt modelId="{C236CAC5-C271-4B14-95A1-DF4895529E63}" type="parTrans" cxnId="{55D5AA47-6F8A-4B02-A1FC-7178AD7E550C}">
      <dgm:prSet/>
      <dgm:spPr/>
      <dgm:t>
        <a:bodyPr/>
        <a:lstStyle/>
        <a:p>
          <a:endParaRPr lang="en-US"/>
        </a:p>
      </dgm:t>
    </dgm:pt>
    <dgm:pt modelId="{14B42330-651B-46E7-A13E-51A807749F86}" type="sibTrans" cxnId="{55D5AA47-6F8A-4B02-A1FC-7178AD7E550C}">
      <dgm:prSet/>
      <dgm:spPr/>
      <dgm:t>
        <a:bodyPr/>
        <a:lstStyle/>
        <a:p>
          <a:endParaRPr lang="en-US"/>
        </a:p>
      </dgm:t>
    </dgm:pt>
    <dgm:pt modelId="{61E0FC88-21C9-4B5C-8934-C54643A0F234}">
      <dgm:prSet phldrT="[Text]" custT="1"/>
      <dgm:spPr/>
      <dgm:t>
        <a:bodyPr/>
        <a:lstStyle/>
        <a:p>
          <a:r>
            <a:rPr lang="en-US" sz="1800" dirty="0" smtClean="0"/>
            <a:t>Frustrated</a:t>
          </a:r>
          <a:endParaRPr lang="en-US" sz="1800" dirty="0"/>
        </a:p>
      </dgm:t>
    </dgm:pt>
    <dgm:pt modelId="{7AE2294D-00EC-498E-9CF7-54BD7EA7C730}" type="parTrans" cxnId="{6F3596FD-4B3A-47B5-80F9-1D9DC571C5C1}">
      <dgm:prSet/>
      <dgm:spPr/>
      <dgm:t>
        <a:bodyPr/>
        <a:lstStyle/>
        <a:p>
          <a:endParaRPr lang="en-US"/>
        </a:p>
      </dgm:t>
    </dgm:pt>
    <dgm:pt modelId="{1228FE78-92F7-466C-AE03-5D25F4DE80A2}" type="sibTrans" cxnId="{6F3596FD-4B3A-47B5-80F9-1D9DC571C5C1}">
      <dgm:prSet/>
      <dgm:spPr/>
      <dgm:t>
        <a:bodyPr/>
        <a:lstStyle/>
        <a:p>
          <a:endParaRPr lang="en-US"/>
        </a:p>
      </dgm:t>
    </dgm:pt>
    <dgm:pt modelId="{A82DB438-12E2-41D6-BA4F-4E98893A821D}">
      <dgm:prSet phldrT="[Text]" custT="1"/>
      <dgm:spPr/>
      <dgm:t>
        <a:bodyPr/>
        <a:lstStyle/>
        <a:p>
          <a:r>
            <a:rPr lang="en-US" sz="2000" b="1" dirty="0" smtClean="0"/>
            <a:t>Week 3</a:t>
          </a:r>
          <a:endParaRPr lang="en-US" sz="2000" b="1" dirty="0"/>
        </a:p>
      </dgm:t>
    </dgm:pt>
    <dgm:pt modelId="{C6DA1EB9-6648-4B3A-AF31-79F4149B76FD}" type="parTrans" cxnId="{B18A8AC1-CF81-4CE9-93F5-D451615149FC}">
      <dgm:prSet/>
      <dgm:spPr/>
      <dgm:t>
        <a:bodyPr/>
        <a:lstStyle/>
        <a:p>
          <a:endParaRPr lang="en-US"/>
        </a:p>
      </dgm:t>
    </dgm:pt>
    <dgm:pt modelId="{883837A1-5691-4721-87C2-DEA68FDCBB6B}" type="sibTrans" cxnId="{B18A8AC1-CF81-4CE9-93F5-D451615149FC}">
      <dgm:prSet/>
      <dgm:spPr/>
      <dgm:t>
        <a:bodyPr/>
        <a:lstStyle/>
        <a:p>
          <a:endParaRPr lang="en-US"/>
        </a:p>
      </dgm:t>
    </dgm:pt>
    <dgm:pt modelId="{085B8E12-95FA-4AAD-9CCB-B3229EAA7BF4}">
      <dgm:prSet phldrT="[Text]" custT="1"/>
      <dgm:spPr/>
      <dgm:t>
        <a:bodyPr/>
        <a:lstStyle/>
        <a:p>
          <a:r>
            <a:rPr lang="en-US" sz="1800" dirty="0" smtClean="0"/>
            <a:t>Finish product</a:t>
          </a:r>
          <a:endParaRPr lang="en-US" sz="2600" dirty="0"/>
        </a:p>
      </dgm:t>
    </dgm:pt>
    <dgm:pt modelId="{16C7624B-4845-43C9-BEAC-E23BB7A5074D}" type="parTrans" cxnId="{BE20E8DD-339B-432E-812C-D0E9589C3E3C}">
      <dgm:prSet/>
      <dgm:spPr/>
      <dgm:t>
        <a:bodyPr/>
        <a:lstStyle/>
        <a:p>
          <a:endParaRPr lang="en-US"/>
        </a:p>
      </dgm:t>
    </dgm:pt>
    <dgm:pt modelId="{58529FE5-2073-4B0A-A5C1-385DE348F2CA}" type="sibTrans" cxnId="{BE20E8DD-339B-432E-812C-D0E9589C3E3C}">
      <dgm:prSet/>
      <dgm:spPr/>
      <dgm:t>
        <a:bodyPr/>
        <a:lstStyle/>
        <a:p>
          <a:endParaRPr lang="en-US"/>
        </a:p>
      </dgm:t>
    </dgm:pt>
    <dgm:pt modelId="{D0A4E94B-FD5A-4D9D-8A11-3BBAA3C7912E}">
      <dgm:prSet phldrT="[Text]" custT="1"/>
      <dgm:spPr/>
      <dgm:t>
        <a:bodyPr/>
        <a:lstStyle/>
        <a:p>
          <a:r>
            <a:rPr lang="en-US" sz="1800" dirty="0" smtClean="0"/>
            <a:t>Focused on plan</a:t>
          </a:r>
          <a:endParaRPr lang="en-US" sz="1800" dirty="0"/>
        </a:p>
      </dgm:t>
    </dgm:pt>
    <dgm:pt modelId="{5E28F6DC-C3EE-4FA4-9C31-893F66E7446D}" type="parTrans" cxnId="{4C32555B-5075-4A76-9C6B-941A176C7603}">
      <dgm:prSet/>
      <dgm:spPr/>
      <dgm:t>
        <a:bodyPr/>
        <a:lstStyle/>
        <a:p>
          <a:endParaRPr lang="en-US"/>
        </a:p>
      </dgm:t>
    </dgm:pt>
    <dgm:pt modelId="{A5960610-DA24-4A7A-AD9C-3030B9FCE589}" type="sibTrans" cxnId="{4C32555B-5075-4A76-9C6B-941A176C7603}">
      <dgm:prSet/>
      <dgm:spPr/>
      <dgm:t>
        <a:bodyPr/>
        <a:lstStyle/>
        <a:p>
          <a:endParaRPr lang="en-US"/>
        </a:p>
      </dgm:t>
    </dgm:pt>
    <dgm:pt modelId="{C19DE21D-2266-41D7-B522-5EF2B71D0189}">
      <dgm:prSet phldrT="[Text]" custT="1"/>
      <dgm:spPr/>
      <dgm:t>
        <a:bodyPr/>
        <a:lstStyle/>
        <a:p>
          <a:r>
            <a:rPr lang="en-US" sz="1800" dirty="0" smtClean="0"/>
            <a:t>Simplify to-do list</a:t>
          </a:r>
          <a:endParaRPr lang="en-US" sz="1800" dirty="0"/>
        </a:p>
      </dgm:t>
    </dgm:pt>
    <dgm:pt modelId="{83723548-E691-447A-98CA-96BC30D81690}" type="parTrans" cxnId="{C7F102F0-2F35-482E-ACCF-5C2E04880EF3}">
      <dgm:prSet/>
      <dgm:spPr/>
      <dgm:t>
        <a:bodyPr/>
        <a:lstStyle/>
        <a:p>
          <a:endParaRPr lang="en-US"/>
        </a:p>
      </dgm:t>
    </dgm:pt>
    <dgm:pt modelId="{26B2EC46-BEB8-4945-B3CC-966D25092946}" type="sibTrans" cxnId="{C7F102F0-2F35-482E-ACCF-5C2E04880EF3}">
      <dgm:prSet/>
      <dgm:spPr/>
      <dgm:t>
        <a:bodyPr/>
        <a:lstStyle/>
        <a:p>
          <a:endParaRPr lang="en-US"/>
        </a:p>
      </dgm:t>
    </dgm:pt>
    <dgm:pt modelId="{414F55E7-B7F5-40D1-94F9-E69D783E8BE8}">
      <dgm:prSet phldrT="[Text]" custT="1"/>
      <dgm:spPr/>
      <dgm:t>
        <a:bodyPr/>
        <a:lstStyle/>
        <a:p>
          <a:r>
            <a:rPr lang="en-US" sz="1800" dirty="0" smtClean="0"/>
            <a:t>Lots on to-do list</a:t>
          </a:r>
          <a:endParaRPr lang="en-US" sz="1800" dirty="0"/>
        </a:p>
      </dgm:t>
    </dgm:pt>
    <dgm:pt modelId="{F1A8F1DA-1EFE-41A7-9645-713E07B07694}" type="parTrans" cxnId="{E0DBA3A5-1F2F-4973-8303-E89E96BEFEEC}">
      <dgm:prSet/>
      <dgm:spPr/>
      <dgm:t>
        <a:bodyPr/>
        <a:lstStyle/>
        <a:p>
          <a:endParaRPr lang="en-US"/>
        </a:p>
      </dgm:t>
    </dgm:pt>
    <dgm:pt modelId="{1822A6D4-B43A-4C32-A0BF-61E5A82DDFE7}" type="sibTrans" cxnId="{E0DBA3A5-1F2F-4973-8303-E89E96BEFEEC}">
      <dgm:prSet/>
      <dgm:spPr/>
      <dgm:t>
        <a:bodyPr/>
        <a:lstStyle/>
        <a:p>
          <a:endParaRPr lang="en-US"/>
        </a:p>
      </dgm:t>
    </dgm:pt>
    <dgm:pt modelId="{98428335-CA00-43A8-81AE-EDFFF5ECBD14}">
      <dgm:prSet phldrT="[Text]" custT="1"/>
      <dgm:spPr/>
      <dgm:t>
        <a:bodyPr/>
        <a:lstStyle/>
        <a:p>
          <a:r>
            <a:rPr lang="en-US" sz="1800" dirty="0" smtClean="0"/>
            <a:t>Ambitious</a:t>
          </a:r>
          <a:endParaRPr lang="en-US" sz="1800" dirty="0"/>
        </a:p>
      </dgm:t>
    </dgm:pt>
    <dgm:pt modelId="{28146E08-D4E4-4BDC-BBE2-BC3BFF350BE4}" type="sibTrans" cxnId="{28373AAF-661D-49A0-9849-4A02B6D40E5F}">
      <dgm:prSet/>
      <dgm:spPr/>
      <dgm:t>
        <a:bodyPr/>
        <a:lstStyle/>
        <a:p>
          <a:endParaRPr lang="en-US"/>
        </a:p>
      </dgm:t>
    </dgm:pt>
    <dgm:pt modelId="{675CF3D2-5197-45E6-B69D-F9863E732817}" type="parTrans" cxnId="{28373AAF-661D-49A0-9849-4A02B6D40E5F}">
      <dgm:prSet/>
      <dgm:spPr/>
      <dgm:t>
        <a:bodyPr/>
        <a:lstStyle/>
        <a:p>
          <a:endParaRPr lang="en-US"/>
        </a:p>
      </dgm:t>
    </dgm:pt>
    <dgm:pt modelId="{179F5399-A8CB-4A12-BCBC-D3464A886A0C}" type="pres">
      <dgm:prSet presAssocID="{27F9DADF-12FC-4343-A2E8-A5ACDE3B7013}" presName="Name0" presStyleCnt="0">
        <dgm:presLayoutVars>
          <dgm:dir/>
          <dgm:animLvl val="lvl"/>
          <dgm:resizeHandles val="exact"/>
        </dgm:presLayoutVars>
      </dgm:prSet>
      <dgm:spPr/>
    </dgm:pt>
    <dgm:pt modelId="{F1C6354F-4B92-4E51-A8EC-DF24A10C589A}" type="pres">
      <dgm:prSet presAssocID="{8984C4F0-D74D-4051-AB76-7C6BE0F404EE}" presName="compositeNode" presStyleCnt="0">
        <dgm:presLayoutVars>
          <dgm:bulletEnabled val="1"/>
        </dgm:presLayoutVars>
      </dgm:prSet>
      <dgm:spPr/>
    </dgm:pt>
    <dgm:pt modelId="{41EC6BDF-8A6E-4045-950F-47FCA7D6DCB4}" type="pres">
      <dgm:prSet presAssocID="{8984C4F0-D74D-4051-AB76-7C6BE0F404EE}" presName="bgRect" presStyleLbl="node1" presStyleIdx="0" presStyleCnt="3"/>
      <dgm:spPr/>
      <dgm:t>
        <a:bodyPr/>
        <a:lstStyle/>
        <a:p>
          <a:endParaRPr lang="en-US"/>
        </a:p>
      </dgm:t>
    </dgm:pt>
    <dgm:pt modelId="{D7D5610B-2BDF-4B1C-8ADB-D20EC124EA58}" type="pres">
      <dgm:prSet presAssocID="{8984C4F0-D74D-4051-AB76-7C6BE0F404EE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9DD297-42FD-4319-8510-8233BE2EF138}" type="pres">
      <dgm:prSet presAssocID="{8984C4F0-D74D-4051-AB76-7C6BE0F404EE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B7E843-FABB-4D35-875F-23A080D6FF16}" type="pres">
      <dgm:prSet presAssocID="{C8962C56-4138-4292-B9CC-52F1861E5112}" presName="hSp" presStyleCnt="0"/>
      <dgm:spPr/>
    </dgm:pt>
    <dgm:pt modelId="{B914778F-8306-44F8-96EC-8CB88A8BA838}" type="pres">
      <dgm:prSet presAssocID="{C8962C56-4138-4292-B9CC-52F1861E5112}" presName="vProcSp" presStyleCnt="0"/>
      <dgm:spPr/>
    </dgm:pt>
    <dgm:pt modelId="{8280CA91-80CD-43C3-B492-DD8E72D9075D}" type="pres">
      <dgm:prSet presAssocID="{C8962C56-4138-4292-B9CC-52F1861E5112}" presName="vSp1" presStyleCnt="0"/>
      <dgm:spPr/>
    </dgm:pt>
    <dgm:pt modelId="{F64F7CD5-86EB-47E9-9692-B1D18909093B}" type="pres">
      <dgm:prSet presAssocID="{C8962C56-4138-4292-B9CC-52F1861E5112}" presName="simulatedConn" presStyleLbl="solidFgAcc1" presStyleIdx="0" presStyleCnt="2"/>
      <dgm:spPr/>
    </dgm:pt>
    <dgm:pt modelId="{3A82EFD9-9DFE-4550-B431-2511D4EAD38B}" type="pres">
      <dgm:prSet presAssocID="{C8962C56-4138-4292-B9CC-52F1861E5112}" presName="vSp2" presStyleCnt="0"/>
      <dgm:spPr/>
    </dgm:pt>
    <dgm:pt modelId="{2439B3E0-8370-4AAB-8DA5-7509725FAB6A}" type="pres">
      <dgm:prSet presAssocID="{C8962C56-4138-4292-B9CC-52F1861E5112}" presName="sibTrans" presStyleCnt="0"/>
      <dgm:spPr/>
    </dgm:pt>
    <dgm:pt modelId="{025DE476-CDE9-4FB2-AD4B-E01FE1471470}" type="pres">
      <dgm:prSet presAssocID="{39C56151-7727-492A-884C-77AEDF12F941}" presName="compositeNode" presStyleCnt="0">
        <dgm:presLayoutVars>
          <dgm:bulletEnabled val="1"/>
        </dgm:presLayoutVars>
      </dgm:prSet>
      <dgm:spPr/>
    </dgm:pt>
    <dgm:pt modelId="{9EE4B487-DF75-498B-863D-DC55BA4964F1}" type="pres">
      <dgm:prSet presAssocID="{39C56151-7727-492A-884C-77AEDF12F941}" presName="bgRect" presStyleLbl="node1" presStyleIdx="1" presStyleCnt="3"/>
      <dgm:spPr/>
    </dgm:pt>
    <dgm:pt modelId="{BCCCCBE2-F5BF-4975-895E-2C564B77D4F1}" type="pres">
      <dgm:prSet presAssocID="{39C56151-7727-492A-884C-77AEDF12F941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2C9341F7-9328-4CF6-B54F-AE1313CD0860}" type="pres">
      <dgm:prSet presAssocID="{39C56151-7727-492A-884C-77AEDF12F941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0C0889-9F00-4FF1-A1DA-9A881CFC3ECF}" type="pres">
      <dgm:prSet presAssocID="{14B42330-651B-46E7-A13E-51A807749F86}" presName="hSp" presStyleCnt="0"/>
      <dgm:spPr/>
    </dgm:pt>
    <dgm:pt modelId="{B71E6FD8-F5F2-45EF-8548-8E4C1C9F7AD2}" type="pres">
      <dgm:prSet presAssocID="{14B42330-651B-46E7-A13E-51A807749F86}" presName="vProcSp" presStyleCnt="0"/>
      <dgm:spPr/>
    </dgm:pt>
    <dgm:pt modelId="{F70949CF-1FA7-4EDD-AFA4-C2B38F61B949}" type="pres">
      <dgm:prSet presAssocID="{14B42330-651B-46E7-A13E-51A807749F86}" presName="vSp1" presStyleCnt="0"/>
      <dgm:spPr/>
    </dgm:pt>
    <dgm:pt modelId="{0022BD6F-0BA2-4868-9218-F89B73964204}" type="pres">
      <dgm:prSet presAssocID="{14B42330-651B-46E7-A13E-51A807749F86}" presName="simulatedConn" presStyleLbl="solidFgAcc1" presStyleIdx="1" presStyleCnt="2"/>
      <dgm:spPr/>
    </dgm:pt>
    <dgm:pt modelId="{7E373EB5-DC43-42EB-A225-9CA00C8FD2CB}" type="pres">
      <dgm:prSet presAssocID="{14B42330-651B-46E7-A13E-51A807749F86}" presName="vSp2" presStyleCnt="0"/>
      <dgm:spPr/>
    </dgm:pt>
    <dgm:pt modelId="{A3271EED-2C36-40C0-B2CA-82372DC7569B}" type="pres">
      <dgm:prSet presAssocID="{14B42330-651B-46E7-A13E-51A807749F86}" presName="sibTrans" presStyleCnt="0"/>
      <dgm:spPr/>
    </dgm:pt>
    <dgm:pt modelId="{0377496F-9136-4838-86AD-58590EA6BB87}" type="pres">
      <dgm:prSet presAssocID="{A82DB438-12E2-41D6-BA4F-4E98893A821D}" presName="compositeNode" presStyleCnt="0">
        <dgm:presLayoutVars>
          <dgm:bulletEnabled val="1"/>
        </dgm:presLayoutVars>
      </dgm:prSet>
      <dgm:spPr/>
    </dgm:pt>
    <dgm:pt modelId="{1896691B-0A3F-4A48-AEBF-68FBE8825B8E}" type="pres">
      <dgm:prSet presAssocID="{A82DB438-12E2-41D6-BA4F-4E98893A821D}" presName="bgRect" presStyleLbl="node1" presStyleIdx="2" presStyleCnt="3"/>
      <dgm:spPr/>
    </dgm:pt>
    <dgm:pt modelId="{A57448CB-22B2-4D11-B45A-72F630F53AD7}" type="pres">
      <dgm:prSet presAssocID="{A82DB438-12E2-41D6-BA4F-4E98893A821D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5B2012CC-338A-4AA9-8F85-B1CBE8763E85}" type="pres">
      <dgm:prSet presAssocID="{A82DB438-12E2-41D6-BA4F-4E98893A821D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B6CB35-6A01-45C7-9E95-337D62B29532}" type="presOf" srcId="{39C56151-7727-492A-884C-77AEDF12F941}" destId="{BCCCCBE2-F5BF-4975-895E-2C564B77D4F1}" srcOrd="1" destOrd="0" presId="urn:microsoft.com/office/officeart/2005/8/layout/hProcess7"/>
    <dgm:cxn modelId="{C98647A2-12FC-451C-920F-63D19812FF64}" type="presOf" srcId="{A82DB438-12E2-41D6-BA4F-4E98893A821D}" destId="{A57448CB-22B2-4D11-B45A-72F630F53AD7}" srcOrd="1" destOrd="0" presId="urn:microsoft.com/office/officeart/2005/8/layout/hProcess7"/>
    <dgm:cxn modelId="{8A470A60-D7B2-48C3-99D3-2F5AD3FB9AD1}" type="presOf" srcId="{C19DE21D-2266-41D7-B522-5EF2B71D0189}" destId="{2C9341F7-9328-4CF6-B54F-AE1313CD0860}" srcOrd="0" destOrd="1" presId="urn:microsoft.com/office/officeart/2005/8/layout/hProcess7"/>
    <dgm:cxn modelId="{BE20E8DD-339B-432E-812C-D0E9589C3E3C}" srcId="{A82DB438-12E2-41D6-BA4F-4E98893A821D}" destId="{085B8E12-95FA-4AAD-9CCB-B3229EAA7BF4}" srcOrd="1" destOrd="0" parTransId="{16C7624B-4845-43C9-BEAC-E23BB7A5074D}" sibTransId="{58529FE5-2073-4B0A-A5C1-385DE348F2CA}"/>
    <dgm:cxn modelId="{43EFA98F-DF13-4BF0-A9F7-14D0C94145EC}" type="presOf" srcId="{085B8E12-95FA-4AAD-9CCB-B3229EAA7BF4}" destId="{5B2012CC-338A-4AA9-8F85-B1CBE8763E85}" srcOrd="0" destOrd="1" presId="urn:microsoft.com/office/officeart/2005/8/layout/hProcess7"/>
    <dgm:cxn modelId="{2D772668-93D5-4091-96D8-89BB5F2843DA}" type="presOf" srcId="{8984C4F0-D74D-4051-AB76-7C6BE0F404EE}" destId="{41EC6BDF-8A6E-4045-950F-47FCA7D6DCB4}" srcOrd="0" destOrd="0" presId="urn:microsoft.com/office/officeart/2005/8/layout/hProcess7"/>
    <dgm:cxn modelId="{E0DBA3A5-1F2F-4973-8303-E89E96BEFEEC}" srcId="{8984C4F0-D74D-4051-AB76-7C6BE0F404EE}" destId="{414F55E7-B7F5-40D1-94F9-E69D783E8BE8}" srcOrd="1" destOrd="0" parTransId="{F1A8F1DA-1EFE-41A7-9645-713E07B07694}" sibTransId="{1822A6D4-B43A-4C32-A0BF-61E5A82DDFE7}"/>
    <dgm:cxn modelId="{6F3596FD-4B3A-47B5-80F9-1D9DC571C5C1}" srcId="{39C56151-7727-492A-884C-77AEDF12F941}" destId="{61E0FC88-21C9-4B5C-8934-C54643A0F234}" srcOrd="0" destOrd="0" parTransId="{7AE2294D-00EC-498E-9CF7-54BD7EA7C730}" sibTransId="{1228FE78-92F7-466C-AE03-5D25F4DE80A2}"/>
    <dgm:cxn modelId="{C7F102F0-2F35-482E-ACCF-5C2E04880EF3}" srcId="{39C56151-7727-492A-884C-77AEDF12F941}" destId="{C19DE21D-2266-41D7-B522-5EF2B71D0189}" srcOrd="1" destOrd="0" parTransId="{83723548-E691-447A-98CA-96BC30D81690}" sibTransId="{26B2EC46-BEB8-4945-B3CC-966D25092946}"/>
    <dgm:cxn modelId="{485979B2-E4B2-4EDC-A854-C6EF2D74A6BD}" type="presOf" srcId="{61E0FC88-21C9-4B5C-8934-C54643A0F234}" destId="{2C9341F7-9328-4CF6-B54F-AE1313CD0860}" srcOrd="0" destOrd="0" presId="urn:microsoft.com/office/officeart/2005/8/layout/hProcess7"/>
    <dgm:cxn modelId="{DBA2B80D-D54D-4A33-AE81-3091C29019F9}" type="presOf" srcId="{27F9DADF-12FC-4343-A2E8-A5ACDE3B7013}" destId="{179F5399-A8CB-4A12-BCBC-D3464A886A0C}" srcOrd="0" destOrd="0" presId="urn:microsoft.com/office/officeart/2005/8/layout/hProcess7"/>
    <dgm:cxn modelId="{55D5AA47-6F8A-4B02-A1FC-7178AD7E550C}" srcId="{27F9DADF-12FC-4343-A2E8-A5ACDE3B7013}" destId="{39C56151-7727-492A-884C-77AEDF12F941}" srcOrd="1" destOrd="0" parTransId="{C236CAC5-C271-4B14-95A1-DF4895529E63}" sibTransId="{14B42330-651B-46E7-A13E-51A807749F86}"/>
    <dgm:cxn modelId="{0E53B4AE-FC6A-4BED-8141-60E966FAD380}" srcId="{27F9DADF-12FC-4343-A2E8-A5ACDE3B7013}" destId="{8984C4F0-D74D-4051-AB76-7C6BE0F404EE}" srcOrd="0" destOrd="0" parTransId="{BEF9E5B2-E877-4F83-9E1A-4304E20C16B1}" sibTransId="{C8962C56-4138-4292-B9CC-52F1861E5112}"/>
    <dgm:cxn modelId="{D60CB907-5AED-43A3-BC40-AB00359867B4}" type="presOf" srcId="{8984C4F0-D74D-4051-AB76-7C6BE0F404EE}" destId="{D7D5610B-2BDF-4B1C-8ADB-D20EC124EA58}" srcOrd="1" destOrd="0" presId="urn:microsoft.com/office/officeart/2005/8/layout/hProcess7"/>
    <dgm:cxn modelId="{CA635EF1-696E-4B7F-B4C7-2E18F3CE0D81}" type="presOf" srcId="{39C56151-7727-492A-884C-77AEDF12F941}" destId="{9EE4B487-DF75-498B-863D-DC55BA4964F1}" srcOrd="0" destOrd="0" presId="urn:microsoft.com/office/officeart/2005/8/layout/hProcess7"/>
    <dgm:cxn modelId="{28373AAF-661D-49A0-9849-4A02B6D40E5F}" srcId="{8984C4F0-D74D-4051-AB76-7C6BE0F404EE}" destId="{98428335-CA00-43A8-81AE-EDFFF5ECBD14}" srcOrd="0" destOrd="0" parTransId="{675CF3D2-5197-45E6-B69D-F9863E732817}" sibTransId="{28146E08-D4E4-4BDC-BBE2-BC3BFF350BE4}"/>
    <dgm:cxn modelId="{B18A8AC1-CF81-4CE9-93F5-D451615149FC}" srcId="{27F9DADF-12FC-4343-A2E8-A5ACDE3B7013}" destId="{A82DB438-12E2-41D6-BA4F-4E98893A821D}" srcOrd="2" destOrd="0" parTransId="{C6DA1EB9-6648-4B3A-AF31-79F4149B76FD}" sibTransId="{883837A1-5691-4721-87C2-DEA68FDCBB6B}"/>
    <dgm:cxn modelId="{7F105469-B3E6-44E9-B625-97016D7F4A23}" type="presOf" srcId="{98428335-CA00-43A8-81AE-EDFFF5ECBD14}" destId="{979DD297-42FD-4319-8510-8233BE2EF138}" srcOrd="0" destOrd="0" presId="urn:microsoft.com/office/officeart/2005/8/layout/hProcess7"/>
    <dgm:cxn modelId="{B7784CA3-2255-4D73-9AD2-536C677B01C7}" type="presOf" srcId="{414F55E7-B7F5-40D1-94F9-E69D783E8BE8}" destId="{979DD297-42FD-4319-8510-8233BE2EF138}" srcOrd="0" destOrd="1" presId="urn:microsoft.com/office/officeart/2005/8/layout/hProcess7"/>
    <dgm:cxn modelId="{95E03A2A-66DF-4693-9520-087CD1F5090E}" type="presOf" srcId="{D0A4E94B-FD5A-4D9D-8A11-3BBAA3C7912E}" destId="{5B2012CC-338A-4AA9-8F85-B1CBE8763E85}" srcOrd="0" destOrd="0" presId="urn:microsoft.com/office/officeart/2005/8/layout/hProcess7"/>
    <dgm:cxn modelId="{4C32555B-5075-4A76-9C6B-941A176C7603}" srcId="{A82DB438-12E2-41D6-BA4F-4E98893A821D}" destId="{D0A4E94B-FD5A-4D9D-8A11-3BBAA3C7912E}" srcOrd="0" destOrd="0" parTransId="{5E28F6DC-C3EE-4FA4-9C31-893F66E7446D}" sibTransId="{A5960610-DA24-4A7A-AD9C-3030B9FCE589}"/>
    <dgm:cxn modelId="{EC05AAD6-816A-45EA-8256-6098FCD69EF3}" type="presOf" srcId="{A82DB438-12E2-41D6-BA4F-4E98893A821D}" destId="{1896691B-0A3F-4A48-AEBF-68FBE8825B8E}" srcOrd="0" destOrd="0" presId="urn:microsoft.com/office/officeart/2005/8/layout/hProcess7"/>
    <dgm:cxn modelId="{37B870F3-E61C-4E7E-8FBD-658C838C7C49}" type="presParOf" srcId="{179F5399-A8CB-4A12-BCBC-D3464A886A0C}" destId="{F1C6354F-4B92-4E51-A8EC-DF24A10C589A}" srcOrd="0" destOrd="0" presId="urn:microsoft.com/office/officeart/2005/8/layout/hProcess7"/>
    <dgm:cxn modelId="{5C34D519-62B5-42DD-A374-DA0F79E58810}" type="presParOf" srcId="{F1C6354F-4B92-4E51-A8EC-DF24A10C589A}" destId="{41EC6BDF-8A6E-4045-950F-47FCA7D6DCB4}" srcOrd="0" destOrd="0" presId="urn:microsoft.com/office/officeart/2005/8/layout/hProcess7"/>
    <dgm:cxn modelId="{ADBF98CD-2934-4911-8F4C-8592A1DC7A25}" type="presParOf" srcId="{F1C6354F-4B92-4E51-A8EC-DF24A10C589A}" destId="{D7D5610B-2BDF-4B1C-8ADB-D20EC124EA58}" srcOrd="1" destOrd="0" presId="urn:microsoft.com/office/officeart/2005/8/layout/hProcess7"/>
    <dgm:cxn modelId="{73B0DD7E-1C12-429A-9FD9-91098170366C}" type="presParOf" srcId="{F1C6354F-4B92-4E51-A8EC-DF24A10C589A}" destId="{979DD297-42FD-4319-8510-8233BE2EF138}" srcOrd="2" destOrd="0" presId="urn:microsoft.com/office/officeart/2005/8/layout/hProcess7"/>
    <dgm:cxn modelId="{3C3D7E4D-1EA2-4A55-A228-E43C3626015A}" type="presParOf" srcId="{179F5399-A8CB-4A12-BCBC-D3464A886A0C}" destId="{0EB7E843-FABB-4D35-875F-23A080D6FF16}" srcOrd="1" destOrd="0" presId="urn:microsoft.com/office/officeart/2005/8/layout/hProcess7"/>
    <dgm:cxn modelId="{464FACD1-D994-46EC-9FF4-59A9DE230B85}" type="presParOf" srcId="{179F5399-A8CB-4A12-BCBC-D3464A886A0C}" destId="{B914778F-8306-44F8-96EC-8CB88A8BA838}" srcOrd="2" destOrd="0" presId="urn:microsoft.com/office/officeart/2005/8/layout/hProcess7"/>
    <dgm:cxn modelId="{B2D9E8BE-AC54-42EA-9887-B3ECEA91D611}" type="presParOf" srcId="{B914778F-8306-44F8-96EC-8CB88A8BA838}" destId="{8280CA91-80CD-43C3-B492-DD8E72D9075D}" srcOrd="0" destOrd="0" presId="urn:microsoft.com/office/officeart/2005/8/layout/hProcess7"/>
    <dgm:cxn modelId="{A0750303-C73F-4B7F-B980-76AE321B4B42}" type="presParOf" srcId="{B914778F-8306-44F8-96EC-8CB88A8BA838}" destId="{F64F7CD5-86EB-47E9-9692-B1D18909093B}" srcOrd="1" destOrd="0" presId="urn:microsoft.com/office/officeart/2005/8/layout/hProcess7"/>
    <dgm:cxn modelId="{8CA3A463-C1E8-44A8-8540-BF11C1AC7BCB}" type="presParOf" srcId="{B914778F-8306-44F8-96EC-8CB88A8BA838}" destId="{3A82EFD9-9DFE-4550-B431-2511D4EAD38B}" srcOrd="2" destOrd="0" presId="urn:microsoft.com/office/officeart/2005/8/layout/hProcess7"/>
    <dgm:cxn modelId="{86BFF4E1-9E28-4F39-B2AC-858A66ACDBB1}" type="presParOf" srcId="{179F5399-A8CB-4A12-BCBC-D3464A886A0C}" destId="{2439B3E0-8370-4AAB-8DA5-7509725FAB6A}" srcOrd="3" destOrd="0" presId="urn:microsoft.com/office/officeart/2005/8/layout/hProcess7"/>
    <dgm:cxn modelId="{282A2557-BE8F-4C4F-876D-0A6D2533C691}" type="presParOf" srcId="{179F5399-A8CB-4A12-BCBC-D3464A886A0C}" destId="{025DE476-CDE9-4FB2-AD4B-E01FE1471470}" srcOrd="4" destOrd="0" presId="urn:microsoft.com/office/officeart/2005/8/layout/hProcess7"/>
    <dgm:cxn modelId="{0170E2CD-C3EC-4302-AEF9-21C236CD5430}" type="presParOf" srcId="{025DE476-CDE9-4FB2-AD4B-E01FE1471470}" destId="{9EE4B487-DF75-498B-863D-DC55BA4964F1}" srcOrd="0" destOrd="0" presId="urn:microsoft.com/office/officeart/2005/8/layout/hProcess7"/>
    <dgm:cxn modelId="{EA586756-5A49-4AA8-8620-1120F3236F1C}" type="presParOf" srcId="{025DE476-CDE9-4FB2-AD4B-E01FE1471470}" destId="{BCCCCBE2-F5BF-4975-895E-2C564B77D4F1}" srcOrd="1" destOrd="0" presId="urn:microsoft.com/office/officeart/2005/8/layout/hProcess7"/>
    <dgm:cxn modelId="{F9A4BDEE-73A4-452B-A9BF-2C2E4822F71B}" type="presParOf" srcId="{025DE476-CDE9-4FB2-AD4B-E01FE1471470}" destId="{2C9341F7-9328-4CF6-B54F-AE1313CD0860}" srcOrd="2" destOrd="0" presId="urn:microsoft.com/office/officeart/2005/8/layout/hProcess7"/>
    <dgm:cxn modelId="{5BCA0F3D-0A71-4F40-B698-59E71BAAAB8D}" type="presParOf" srcId="{179F5399-A8CB-4A12-BCBC-D3464A886A0C}" destId="{D10C0889-9F00-4FF1-A1DA-9A881CFC3ECF}" srcOrd="5" destOrd="0" presId="urn:microsoft.com/office/officeart/2005/8/layout/hProcess7"/>
    <dgm:cxn modelId="{8B720AEF-0ED1-48D2-82EF-03E336D65D95}" type="presParOf" srcId="{179F5399-A8CB-4A12-BCBC-D3464A886A0C}" destId="{B71E6FD8-F5F2-45EF-8548-8E4C1C9F7AD2}" srcOrd="6" destOrd="0" presId="urn:microsoft.com/office/officeart/2005/8/layout/hProcess7"/>
    <dgm:cxn modelId="{26087C36-EEA1-4361-929F-2F150CCA670C}" type="presParOf" srcId="{B71E6FD8-F5F2-45EF-8548-8E4C1C9F7AD2}" destId="{F70949CF-1FA7-4EDD-AFA4-C2B38F61B949}" srcOrd="0" destOrd="0" presId="urn:microsoft.com/office/officeart/2005/8/layout/hProcess7"/>
    <dgm:cxn modelId="{5C930F14-B451-4CF0-AAAC-72178A8679AC}" type="presParOf" srcId="{B71E6FD8-F5F2-45EF-8548-8E4C1C9F7AD2}" destId="{0022BD6F-0BA2-4868-9218-F89B73964204}" srcOrd="1" destOrd="0" presId="urn:microsoft.com/office/officeart/2005/8/layout/hProcess7"/>
    <dgm:cxn modelId="{55B5564E-21E9-4F1D-BF7D-7796D0EBA94D}" type="presParOf" srcId="{B71E6FD8-F5F2-45EF-8548-8E4C1C9F7AD2}" destId="{7E373EB5-DC43-42EB-A225-9CA00C8FD2CB}" srcOrd="2" destOrd="0" presId="urn:microsoft.com/office/officeart/2005/8/layout/hProcess7"/>
    <dgm:cxn modelId="{248F0A25-E64E-4C49-AD8D-DD9F8BFB3B99}" type="presParOf" srcId="{179F5399-A8CB-4A12-BCBC-D3464A886A0C}" destId="{A3271EED-2C36-40C0-B2CA-82372DC7569B}" srcOrd="7" destOrd="0" presId="urn:microsoft.com/office/officeart/2005/8/layout/hProcess7"/>
    <dgm:cxn modelId="{CE4D11A6-2FA8-49B1-BA4E-A2AB64053CA1}" type="presParOf" srcId="{179F5399-A8CB-4A12-BCBC-D3464A886A0C}" destId="{0377496F-9136-4838-86AD-58590EA6BB87}" srcOrd="8" destOrd="0" presId="urn:microsoft.com/office/officeart/2005/8/layout/hProcess7"/>
    <dgm:cxn modelId="{8620755E-F71D-4663-B15A-5AB5218EC4CD}" type="presParOf" srcId="{0377496F-9136-4838-86AD-58590EA6BB87}" destId="{1896691B-0A3F-4A48-AEBF-68FBE8825B8E}" srcOrd="0" destOrd="0" presId="urn:microsoft.com/office/officeart/2005/8/layout/hProcess7"/>
    <dgm:cxn modelId="{C90D7F25-6463-4B08-82C1-C92467C0CA3D}" type="presParOf" srcId="{0377496F-9136-4838-86AD-58590EA6BB87}" destId="{A57448CB-22B2-4D11-B45A-72F630F53AD7}" srcOrd="1" destOrd="0" presId="urn:microsoft.com/office/officeart/2005/8/layout/hProcess7"/>
    <dgm:cxn modelId="{BD76265B-AF5B-4437-9F51-DD18297C0E6D}" type="presParOf" srcId="{0377496F-9136-4838-86AD-58590EA6BB87}" destId="{5B2012CC-338A-4AA9-8F85-B1CBE8763E85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F9DADF-12FC-4343-A2E8-A5ACDE3B7013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84C4F0-D74D-4051-AB76-7C6BE0F404EE}">
      <dgm:prSet phldrT="[Text]" custT="1"/>
      <dgm:spPr/>
      <dgm:t>
        <a:bodyPr/>
        <a:lstStyle/>
        <a:p>
          <a:endParaRPr lang="en-US" sz="2000" b="1" dirty="0"/>
        </a:p>
      </dgm:t>
    </dgm:pt>
    <dgm:pt modelId="{BEF9E5B2-E877-4F83-9E1A-4304E20C16B1}" type="parTrans" cxnId="{0E53B4AE-FC6A-4BED-8141-60E966FAD380}">
      <dgm:prSet/>
      <dgm:spPr/>
      <dgm:t>
        <a:bodyPr/>
        <a:lstStyle/>
        <a:p>
          <a:endParaRPr lang="en-US"/>
        </a:p>
      </dgm:t>
    </dgm:pt>
    <dgm:pt modelId="{C8962C56-4138-4292-B9CC-52F1861E5112}" type="sibTrans" cxnId="{0E53B4AE-FC6A-4BED-8141-60E966FAD380}">
      <dgm:prSet/>
      <dgm:spPr/>
      <dgm:t>
        <a:bodyPr/>
        <a:lstStyle/>
        <a:p>
          <a:endParaRPr lang="en-US"/>
        </a:p>
      </dgm:t>
    </dgm:pt>
    <dgm:pt modelId="{61E0FC88-21C9-4B5C-8934-C54643A0F234}">
      <dgm:prSet phldrT="[Text]" custT="1"/>
      <dgm:spPr/>
      <dgm:t>
        <a:bodyPr/>
        <a:lstStyle/>
        <a:p>
          <a:r>
            <a:rPr lang="en-US" sz="1800" b="1" dirty="0" smtClean="0"/>
            <a:t>Solutions</a:t>
          </a:r>
          <a:endParaRPr lang="en-US" sz="1800" b="1" dirty="0"/>
        </a:p>
      </dgm:t>
    </dgm:pt>
    <dgm:pt modelId="{7AE2294D-00EC-498E-9CF7-54BD7EA7C730}" type="parTrans" cxnId="{6F3596FD-4B3A-47B5-80F9-1D9DC571C5C1}">
      <dgm:prSet/>
      <dgm:spPr/>
      <dgm:t>
        <a:bodyPr/>
        <a:lstStyle/>
        <a:p>
          <a:endParaRPr lang="en-US"/>
        </a:p>
      </dgm:t>
    </dgm:pt>
    <dgm:pt modelId="{1228FE78-92F7-466C-AE03-5D25F4DE80A2}" type="sibTrans" cxnId="{6F3596FD-4B3A-47B5-80F9-1D9DC571C5C1}">
      <dgm:prSet/>
      <dgm:spPr/>
      <dgm:t>
        <a:bodyPr/>
        <a:lstStyle/>
        <a:p>
          <a:endParaRPr lang="en-US"/>
        </a:p>
      </dgm:t>
    </dgm:pt>
    <dgm:pt modelId="{98428335-CA00-43A8-81AE-EDFFF5ECBD14}">
      <dgm:prSet phldrT="[Text]" custT="1"/>
      <dgm:spPr/>
      <dgm:t>
        <a:bodyPr/>
        <a:lstStyle/>
        <a:p>
          <a:r>
            <a:rPr lang="en-US" sz="1800" b="1" dirty="0" smtClean="0"/>
            <a:t>Challenges</a:t>
          </a:r>
          <a:endParaRPr lang="en-US" sz="1800" b="1" dirty="0"/>
        </a:p>
      </dgm:t>
    </dgm:pt>
    <dgm:pt modelId="{28146E08-D4E4-4BDC-BBE2-BC3BFF350BE4}" type="sibTrans" cxnId="{28373AAF-661D-49A0-9849-4A02B6D40E5F}">
      <dgm:prSet/>
      <dgm:spPr/>
      <dgm:t>
        <a:bodyPr/>
        <a:lstStyle/>
        <a:p>
          <a:endParaRPr lang="en-US"/>
        </a:p>
      </dgm:t>
    </dgm:pt>
    <dgm:pt modelId="{675CF3D2-5197-45E6-B69D-F9863E732817}" type="parTrans" cxnId="{28373AAF-661D-49A0-9849-4A02B6D40E5F}">
      <dgm:prSet/>
      <dgm:spPr/>
      <dgm:t>
        <a:bodyPr/>
        <a:lstStyle/>
        <a:p>
          <a:endParaRPr lang="en-US"/>
        </a:p>
      </dgm:t>
    </dgm:pt>
    <dgm:pt modelId="{39C56151-7727-492A-884C-77AEDF12F941}">
      <dgm:prSet phldrT="[Text]" custT="1"/>
      <dgm:spPr/>
      <dgm:t>
        <a:bodyPr/>
        <a:lstStyle/>
        <a:p>
          <a:endParaRPr lang="en-US" sz="2000" b="1" dirty="0"/>
        </a:p>
      </dgm:t>
    </dgm:pt>
    <dgm:pt modelId="{14B42330-651B-46E7-A13E-51A807749F86}" type="sibTrans" cxnId="{55D5AA47-6F8A-4B02-A1FC-7178AD7E550C}">
      <dgm:prSet/>
      <dgm:spPr/>
      <dgm:t>
        <a:bodyPr/>
        <a:lstStyle/>
        <a:p>
          <a:endParaRPr lang="en-US"/>
        </a:p>
      </dgm:t>
    </dgm:pt>
    <dgm:pt modelId="{C236CAC5-C271-4B14-95A1-DF4895529E63}" type="parTrans" cxnId="{55D5AA47-6F8A-4B02-A1FC-7178AD7E550C}">
      <dgm:prSet/>
      <dgm:spPr/>
      <dgm:t>
        <a:bodyPr/>
        <a:lstStyle/>
        <a:p>
          <a:endParaRPr lang="en-US"/>
        </a:p>
      </dgm:t>
    </dgm:pt>
    <dgm:pt modelId="{179F5399-A8CB-4A12-BCBC-D3464A886A0C}" type="pres">
      <dgm:prSet presAssocID="{27F9DADF-12FC-4343-A2E8-A5ACDE3B7013}" presName="Name0" presStyleCnt="0">
        <dgm:presLayoutVars>
          <dgm:dir/>
          <dgm:animLvl val="lvl"/>
          <dgm:resizeHandles val="exact"/>
        </dgm:presLayoutVars>
      </dgm:prSet>
      <dgm:spPr/>
    </dgm:pt>
    <dgm:pt modelId="{F1C6354F-4B92-4E51-A8EC-DF24A10C589A}" type="pres">
      <dgm:prSet presAssocID="{8984C4F0-D74D-4051-AB76-7C6BE0F404EE}" presName="compositeNode" presStyleCnt="0">
        <dgm:presLayoutVars>
          <dgm:bulletEnabled val="1"/>
        </dgm:presLayoutVars>
      </dgm:prSet>
      <dgm:spPr/>
    </dgm:pt>
    <dgm:pt modelId="{41EC6BDF-8A6E-4045-950F-47FCA7D6DCB4}" type="pres">
      <dgm:prSet presAssocID="{8984C4F0-D74D-4051-AB76-7C6BE0F404EE}" presName="bgRect" presStyleLbl="node1" presStyleIdx="0" presStyleCnt="2" custLinFactNeighborX="-421" custLinFactNeighborY="4000"/>
      <dgm:spPr/>
      <dgm:t>
        <a:bodyPr/>
        <a:lstStyle/>
        <a:p>
          <a:endParaRPr lang="en-US"/>
        </a:p>
      </dgm:t>
    </dgm:pt>
    <dgm:pt modelId="{D7D5610B-2BDF-4B1C-8ADB-D20EC124EA58}" type="pres">
      <dgm:prSet presAssocID="{8984C4F0-D74D-4051-AB76-7C6BE0F404EE}" presName="parentNode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9DD297-42FD-4319-8510-8233BE2EF138}" type="pres">
      <dgm:prSet presAssocID="{8984C4F0-D74D-4051-AB76-7C6BE0F404EE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B7E843-FABB-4D35-875F-23A080D6FF16}" type="pres">
      <dgm:prSet presAssocID="{C8962C56-4138-4292-B9CC-52F1861E5112}" presName="hSp" presStyleCnt="0"/>
      <dgm:spPr/>
    </dgm:pt>
    <dgm:pt modelId="{B914778F-8306-44F8-96EC-8CB88A8BA838}" type="pres">
      <dgm:prSet presAssocID="{C8962C56-4138-4292-B9CC-52F1861E5112}" presName="vProcSp" presStyleCnt="0"/>
      <dgm:spPr/>
    </dgm:pt>
    <dgm:pt modelId="{8280CA91-80CD-43C3-B492-DD8E72D9075D}" type="pres">
      <dgm:prSet presAssocID="{C8962C56-4138-4292-B9CC-52F1861E5112}" presName="vSp1" presStyleCnt="0"/>
      <dgm:spPr/>
    </dgm:pt>
    <dgm:pt modelId="{F64F7CD5-86EB-47E9-9692-B1D18909093B}" type="pres">
      <dgm:prSet presAssocID="{C8962C56-4138-4292-B9CC-52F1861E5112}" presName="simulatedConn" presStyleLbl="solidFgAcc1" presStyleIdx="0" presStyleCnt="1"/>
      <dgm:spPr/>
    </dgm:pt>
    <dgm:pt modelId="{3A82EFD9-9DFE-4550-B431-2511D4EAD38B}" type="pres">
      <dgm:prSet presAssocID="{C8962C56-4138-4292-B9CC-52F1861E5112}" presName="vSp2" presStyleCnt="0"/>
      <dgm:spPr/>
    </dgm:pt>
    <dgm:pt modelId="{2439B3E0-8370-4AAB-8DA5-7509725FAB6A}" type="pres">
      <dgm:prSet presAssocID="{C8962C56-4138-4292-B9CC-52F1861E5112}" presName="sibTrans" presStyleCnt="0"/>
      <dgm:spPr/>
    </dgm:pt>
    <dgm:pt modelId="{025DE476-CDE9-4FB2-AD4B-E01FE1471470}" type="pres">
      <dgm:prSet presAssocID="{39C56151-7727-492A-884C-77AEDF12F941}" presName="compositeNode" presStyleCnt="0">
        <dgm:presLayoutVars>
          <dgm:bulletEnabled val="1"/>
        </dgm:presLayoutVars>
      </dgm:prSet>
      <dgm:spPr/>
    </dgm:pt>
    <dgm:pt modelId="{9EE4B487-DF75-498B-863D-DC55BA4964F1}" type="pres">
      <dgm:prSet presAssocID="{39C56151-7727-492A-884C-77AEDF12F941}" presName="bgRect" presStyleLbl="node1" presStyleIdx="1" presStyleCnt="2" custLinFactY="100000" custLinFactNeighborY="185334"/>
      <dgm:spPr/>
      <dgm:t>
        <a:bodyPr/>
        <a:lstStyle/>
        <a:p>
          <a:endParaRPr lang="en-US"/>
        </a:p>
      </dgm:t>
    </dgm:pt>
    <dgm:pt modelId="{BCCCCBE2-F5BF-4975-895E-2C564B77D4F1}" type="pres">
      <dgm:prSet presAssocID="{39C56151-7727-492A-884C-77AEDF12F941}" presName="parentNode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9341F7-9328-4CF6-B54F-AE1313CD0860}" type="pres">
      <dgm:prSet presAssocID="{39C56151-7727-492A-884C-77AEDF12F941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01F51B-FC3B-4C8C-A61A-8F445FA5D3F2}" type="presOf" srcId="{27F9DADF-12FC-4343-A2E8-A5ACDE3B7013}" destId="{179F5399-A8CB-4A12-BCBC-D3464A886A0C}" srcOrd="0" destOrd="0" presId="urn:microsoft.com/office/officeart/2005/8/layout/hProcess7"/>
    <dgm:cxn modelId="{28373AAF-661D-49A0-9849-4A02B6D40E5F}" srcId="{8984C4F0-D74D-4051-AB76-7C6BE0F404EE}" destId="{98428335-CA00-43A8-81AE-EDFFF5ECBD14}" srcOrd="0" destOrd="0" parTransId="{675CF3D2-5197-45E6-B69D-F9863E732817}" sibTransId="{28146E08-D4E4-4BDC-BBE2-BC3BFF350BE4}"/>
    <dgm:cxn modelId="{6F3596FD-4B3A-47B5-80F9-1D9DC571C5C1}" srcId="{39C56151-7727-492A-884C-77AEDF12F941}" destId="{61E0FC88-21C9-4B5C-8934-C54643A0F234}" srcOrd="0" destOrd="0" parTransId="{7AE2294D-00EC-498E-9CF7-54BD7EA7C730}" sibTransId="{1228FE78-92F7-466C-AE03-5D25F4DE80A2}"/>
    <dgm:cxn modelId="{C0C7CD48-D502-4E75-AD78-7F5451ABDE03}" type="presOf" srcId="{98428335-CA00-43A8-81AE-EDFFF5ECBD14}" destId="{979DD297-42FD-4319-8510-8233BE2EF138}" srcOrd="0" destOrd="0" presId="urn:microsoft.com/office/officeart/2005/8/layout/hProcess7"/>
    <dgm:cxn modelId="{0E53B4AE-FC6A-4BED-8141-60E966FAD380}" srcId="{27F9DADF-12FC-4343-A2E8-A5ACDE3B7013}" destId="{8984C4F0-D74D-4051-AB76-7C6BE0F404EE}" srcOrd="0" destOrd="0" parTransId="{BEF9E5B2-E877-4F83-9E1A-4304E20C16B1}" sibTransId="{C8962C56-4138-4292-B9CC-52F1861E5112}"/>
    <dgm:cxn modelId="{55D5AA47-6F8A-4B02-A1FC-7178AD7E550C}" srcId="{27F9DADF-12FC-4343-A2E8-A5ACDE3B7013}" destId="{39C56151-7727-492A-884C-77AEDF12F941}" srcOrd="1" destOrd="0" parTransId="{C236CAC5-C271-4B14-95A1-DF4895529E63}" sibTransId="{14B42330-651B-46E7-A13E-51A807749F86}"/>
    <dgm:cxn modelId="{26C11134-E3AF-4406-A3D2-BE8611E7E88F}" type="presOf" srcId="{8984C4F0-D74D-4051-AB76-7C6BE0F404EE}" destId="{41EC6BDF-8A6E-4045-950F-47FCA7D6DCB4}" srcOrd="0" destOrd="0" presId="urn:microsoft.com/office/officeart/2005/8/layout/hProcess7"/>
    <dgm:cxn modelId="{EDE4D2AD-B25B-4877-8185-523BB772DE63}" type="presOf" srcId="{61E0FC88-21C9-4B5C-8934-C54643A0F234}" destId="{2C9341F7-9328-4CF6-B54F-AE1313CD0860}" srcOrd="0" destOrd="0" presId="urn:microsoft.com/office/officeart/2005/8/layout/hProcess7"/>
    <dgm:cxn modelId="{E0C8C6B0-F805-4FB9-A2B7-4AAFC1E79BAA}" type="presOf" srcId="{8984C4F0-D74D-4051-AB76-7C6BE0F404EE}" destId="{D7D5610B-2BDF-4B1C-8ADB-D20EC124EA58}" srcOrd="1" destOrd="0" presId="urn:microsoft.com/office/officeart/2005/8/layout/hProcess7"/>
    <dgm:cxn modelId="{339CC5CF-74A3-4F9D-A5C5-313CAB385862}" type="presOf" srcId="{39C56151-7727-492A-884C-77AEDF12F941}" destId="{BCCCCBE2-F5BF-4975-895E-2C564B77D4F1}" srcOrd="1" destOrd="0" presId="urn:microsoft.com/office/officeart/2005/8/layout/hProcess7"/>
    <dgm:cxn modelId="{7F1ACC58-5D5D-4EC6-B29F-0768C50F3E05}" type="presOf" srcId="{39C56151-7727-492A-884C-77AEDF12F941}" destId="{9EE4B487-DF75-498B-863D-DC55BA4964F1}" srcOrd="0" destOrd="0" presId="urn:microsoft.com/office/officeart/2005/8/layout/hProcess7"/>
    <dgm:cxn modelId="{4EE5F07A-D9E5-4BEB-ABA9-8BEB2ED87AB6}" type="presParOf" srcId="{179F5399-A8CB-4A12-BCBC-D3464A886A0C}" destId="{F1C6354F-4B92-4E51-A8EC-DF24A10C589A}" srcOrd="0" destOrd="0" presId="urn:microsoft.com/office/officeart/2005/8/layout/hProcess7"/>
    <dgm:cxn modelId="{53E0639D-54EC-4710-8521-C3F683F6FAE1}" type="presParOf" srcId="{F1C6354F-4B92-4E51-A8EC-DF24A10C589A}" destId="{41EC6BDF-8A6E-4045-950F-47FCA7D6DCB4}" srcOrd="0" destOrd="0" presId="urn:microsoft.com/office/officeart/2005/8/layout/hProcess7"/>
    <dgm:cxn modelId="{DA58FF25-192F-4CC2-A72B-60401EF596E4}" type="presParOf" srcId="{F1C6354F-4B92-4E51-A8EC-DF24A10C589A}" destId="{D7D5610B-2BDF-4B1C-8ADB-D20EC124EA58}" srcOrd="1" destOrd="0" presId="urn:microsoft.com/office/officeart/2005/8/layout/hProcess7"/>
    <dgm:cxn modelId="{08C7A892-8764-49A5-A705-4BD43BEF7F7B}" type="presParOf" srcId="{F1C6354F-4B92-4E51-A8EC-DF24A10C589A}" destId="{979DD297-42FD-4319-8510-8233BE2EF138}" srcOrd="2" destOrd="0" presId="urn:microsoft.com/office/officeart/2005/8/layout/hProcess7"/>
    <dgm:cxn modelId="{AE12801E-3C27-41B6-903D-9B2208237659}" type="presParOf" srcId="{179F5399-A8CB-4A12-BCBC-D3464A886A0C}" destId="{0EB7E843-FABB-4D35-875F-23A080D6FF16}" srcOrd="1" destOrd="0" presId="urn:microsoft.com/office/officeart/2005/8/layout/hProcess7"/>
    <dgm:cxn modelId="{BB398CA2-76C4-4827-90F3-E05FCAF72CE2}" type="presParOf" srcId="{179F5399-A8CB-4A12-BCBC-D3464A886A0C}" destId="{B914778F-8306-44F8-96EC-8CB88A8BA838}" srcOrd="2" destOrd="0" presId="urn:microsoft.com/office/officeart/2005/8/layout/hProcess7"/>
    <dgm:cxn modelId="{2B6A1771-0E80-4F9D-93BD-8E036492A79C}" type="presParOf" srcId="{B914778F-8306-44F8-96EC-8CB88A8BA838}" destId="{8280CA91-80CD-43C3-B492-DD8E72D9075D}" srcOrd="0" destOrd="0" presId="urn:microsoft.com/office/officeart/2005/8/layout/hProcess7"/>
    <dgm:cxn modelId="{FD6734A5-1DCF-4DCE-8B97-9AE2B24AF3C8}" type="presParOf" srcId="{B914778F-8306-44F8-96EC-8CB88A8BA838}" destId="{F64F7CD5-86EB-47E9-9692-B1D18909093B}" srcOrd="1" destOrd="0" presId="urn:microsoft.com/office/officeart/2005/8/layout/hProcess7"/>
    <dgm:cxn modelId="{3D127263-A08A-4C14-BABE-1AF57E95193B}" type="presParOf" srcId="{B914778F-8306-44F8-96EC-8CB88A8BA838}" destId="{3A82EFD9-9DFE-4550-B431-2511D4EAD38B}" srcOrd="2" destOrd="0" presId="urn:microsoft.com/office/officeart/2005/8/layout/hProcess7"/>
    <dgm:cxn modelId="{33A86DF3-6F8D-49E8-BDE3-F7AD97A747EB}" type="presParOf" srcId="{179F5399-A8CB-4A12-BCBC-D3464A886A0C}" destId="{2439B3E0-8370-4AAB-8DA5-7509725FAB6A}" srcOrd="3" destOrd="0" presId="urn:microsoft.com/office/officeart/2005/8/layout/hProcess7"/>
    <dgm:cxn modelId="{6F6B8828-B086-416A-9BA6-A0ADA7E78DCB}" type="presParOf" srcId="{179F5399-A8CB-4A12-BCBC-D3464A886A0C}" destId="{025DE476-CDE9-4FB2-AD4B-E01FE1471470}" srcOrd="4" destOrd="0" presId="urn:microsoft.com/office/officeart/2005/8/layout/hProcess7"/>
    <dgm:cxn modelId="{4127FEA7-5139-45CA-8A47-C322DC3F6DD2}" type="presParOf" srcId="{025DE476-CDE9-4FB2-AD4B-E01FE1471470}" destId="{9EE4B487-DF75-498B-863D-DC55BA4964F1}" srcOrd="0" destOrd="0" presId="urn:microsoft.com/office/officeart/2005/8/layout/hProcess7"/>
    <dgm:cxn modelId="{A84CDA4A-C824-4FFA-9F19-5BD30FE9C77A}" type="presParOf" srcId="{025DE476-CDE9-4FB2-AD4B-E01FE1471470}" destId="{BCCCCBE2-F5BF-4975-895E-2C564B77D4F1}" srcOrd="1" destOrd="0" presId="urn:microsoft.com/office/officeart/2005/8/layout/hProcess7"/>
    <dgm:cxn modelId="{0EA6F4B2-48D9-4173-9348-ABD05C69A79D}" type="presParOf" srcId="{025DE476-CDE9-4FB2-AD4B-E01FE1471470}" destId="{2C9341F7-9328-4CF6-B54F-AE1313CD0860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C6BDF-8A6E-4045-950F-47FCA7D6DCB4}">
      <dsp:nvSpPr>
        <dsp:cNvPr id="0" name=""/>
        <dsp:cNvSpPr/>
      </dsp:nvSpPr>
      <dsp:spPr>
        <a:xfrm>
          <a:off x="615" y="0"/>
          <a:ext cx="2647156" cy="197821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Week 1</a:t>
          </a:r>
          <a:endParaRPr lang="en-US" sz="2800" b="1" kern="1200" dirty="0"/>
        </a:p>
      </dsp:txBody>
      <dsp:txXfrm rot="16200000">
        <a:off x="-545736" y="546351"/>
        <a:ext cx="1622134" cy="529431"/>
      </dsp:txXfrm>
    </dsp:sp>
    <dsp:sp modelId="{979DD297-42FD-4319-8510-8233BE2EF138}">
      <dsp:nvSpPr>
        <dsp:cNvPr id="0" name=""/>
        <dsp:cNvSpPr/>
      </dsp:nvSpPr>
      <dsp:spPr>
        <a:xfrm>
          <a:off x="530046" y="0"/>
          <a:ext cx="1972131" cy="1978213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Decision on project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Data warehouse construction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Cleaning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70C0"/>
              </a:solidFill>
            </a:rPr>
            <a:t>Pandas + SQL</a:t>
          </a:r>
          <a:endParaRPr lang="en-US" sz="1800" b="1" kern="1200" dirty="0">
            <a:solidFill>
              <a:srgbClr val="0070C0"/>
            </a:solidFill>
          </a:endParaRPr>
        </a:p>
      </dsp:txBody>
      <dsp:txXfrm>
        <a:off x="530046" y="0"/>
        <a:ext cx="1972131" cy="1978213"/>
      </dsp:txXfrm>
    </dsp:sp>
    <dsp:sp modelId="{9EE4B487-DF75-498B-863D-DC55BA4964F1}">
      <dsp:nvSpPr>
        <dsp:cNvPr id="0" name=""/>
        <dsp:cNvSpPr/>
      </dsp:nvSpPr>
      <dsp:spPr>
        <a:xfrm>
          <a:off x="2740421" y="0"/>
          <a:ext cx="2647156" cy="197821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Week 2</a:t>
          </a:r>
          <a:endParaRPr lang="en-US" sz="2800" b="1" kern="1200" dirty="0"/>
        </a:p>
      </dsp:txBody>
      <dsp:txXfrm rot="16200000">
        <a:off x="2194070" y="546351"/>
        <a:ext cx="1622134" cy="529431"/>
      </dsp:txXfrm>
    </dsp:sp>
    <dsp:sp modelId="{F64F7CD5-86EB-47E9-9692-B1D18909093B}">
      <dsp:nvSpPr>
        <dsp:cNvPr id="0" name=""/>
        <dsp:cNvSpPr/>
      </dsp:nvSpPr>
      <dsp:spPr>
        <a:xfrm rot="5400000">
          <a:off x="2608252" y="1497855"/>
          <a:ext cx="290810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341F7-9328-4CF6-B54F-AE1313CD0860}">
      <dsp:nvSpPr>
        <dsp:cNvPr id="0" name=""/>
        <dsp:cNvSpPr/>
      </dsp:nvSpPr>
      <dsp:spPr>
        <a:xfrm>
          <a:off x="3269853" y="0"/>
          <a:ext cx="1972131" cy="1978213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Exploratory analysis</a:t>
          </a:r>
          <a:endParaRPr lang="en-US" sz="1800" kern="1200" dirty="0" smtClean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Model construction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Validation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err="1" smtClean="0">
              <a:solidFill>
                <a:srgbClr val="0070C0"/>
              </a:solidFill>
            </a:rPr>
            <a:t>Scikit</a:t>
          </a:r>
          <a:r>
            <a:rPr lang="en-US" sz="1800" b="1" kern="1200" dirty="0" smtClean="0">
              <a:solidFill>
                <a:srgbClr val="0070C0"/>
              </a:solidFill>
            </a:rPr>
            <a:t>-learn</a:t>
          </a:r>
          <a:endParaRPr lang="en-US" sz="1800" b="1" kern="1200" dirty="0">
            <a:solidFill>
              <a:srgbClr val="0070C0"/>
            </a:solidFill>
          </a:endParaRPr>
        </a:p>
      </dsp:txBody>
      <dsp:txXfrm>
        <a:off x="3269853" y="0"/>
        <a:ext cx="1972131" cy="1978213"/>
      </dsp:txXfrm>
    </dsp:sp>
    <dsp:sp modelId="{1896691B-0A3F-4A48-AEBF-68FBE8825B8E}">
      <dsp:nvSpPr>
        <dsp:cNvPr id="0" name=""/>
        <dsp:cNvSpPr/>
      </dsp:nvSpPr>
      <dsp:spPr>
        <a:xfrm>
          <a:off x="5480228" y="0"/>
          <a:ext cx="2647156" cy="197821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Week 3</a:t>
          </a:r>
          <a:endParaRPr lang="en-US" sz="2800" b="1" kern="1200" dirty="0"/>
        </a:p>
      </dsp:txBody>
      <dsp:txXfrm rot="16200000">
        <a:off x="4933876" y="546351"/>
        <a:ext cx="1622134" cy="529431"/>
      </dsp:txXfrm>
    </dsp:sp>
    <dsp:sp modelId="{0022BD6F-0BA2-4868-9218-F89B73964204}">
      <dsp:nvSpPr>
        <dsp:cNvPr id="0" name=""/>
        <dsp:cNvSpPr/>
      </dsp:nvSpPr>
      <dsp:spPr>
        <a:xfrm rot="5400000">
          <a:off x="5348059" y="1497855"/>
          <a:ext cx="290810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012CC-338A-4AA9-8F85-B1CBE8763E85}">
      <dsp:nvSpPr>
        <dsp:cNvPr id="0" name=""/>
        <dsp:cNvSpPr/>
      </dsp:nvSpPr>
      <dsp:spPr>
        <a:xfrm>
          <a:off x="6009659" y="0"/>
          <a:ext cx="1972131" cy="1978213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Website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Visualization</a:t>
          </a:r>
          <a:endParaRPr lang="en-US" sz="26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70C0"/>
              </a:solidFill>
            </a:rPr>
            <a:t>Flask +</a:t>
          </a:r>
          <a:endParaRPr lang="en-US" sz="2600" b="1" kern="1200" dirty="0">
            <a:solidFill>
              <a:srgbClr val="0070C0"/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70C0"/>
              </a:solidFill>
            </a:rPr>
            <a:t>JavaScript + SQL</a:t>
          </a:r>
          <a:endParaRPr lang="en-US" sz="2600" b="1" kern="1200" dirty="0">
            <a:solidFill>
              <a:srgbClr val="0070C0"/>
            </a:solidFill>
          </a:endParaRPr>
        </a:p>
      </dsp:txBody>
      <dsp:txXfrm>
        <a:off x="6009659" y="0"/>
        <a:ext cx="1972131" cy="19782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C6BDF-8A6E-4045-950F-47FCA7D6DCB4}">
      <dsp:nvSpPr>
        <dsp:cNvPr id="0" name=""/>
        <dsp:cNvSpPr/>
      </dsp:nvSpPr>
      <dsp:spPr>
        <a:xfrm>
          <a:off x="615" y="0"/>
          <a:ext cx="2647156" cy="132378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Week 1</a:t>
          </a:r>
          <a:endParaRPr lang="en-US" sz="2000" b="1" kern="1200" dirty="0"/>
        </a:p>
      </dsp:txBody>
      <dsp:txXfrm rot="16200000">
        <a:off x="-277422" y="278037"/>
        <a:ext cx="1085506" cy="529431"/>
      </dsp:txXfrm>
    </dsp:sp>
    <dsp:sp modelId="{979DD297-42FD-4319-8510-8233BE2EF138}">
      <dsp:nvSpPr>
        <dsp:cNvPr id="0" name=""/>
        <dsp:cNvSpPr/>
      </dsp:nvSpPr>
      <dsp:spPr>
        <a:xfrm>
          <a:off x="530046" y="0"/>
          <a:ext cx="1972131" cy="132378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Ambitious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Lots on to-do list</a:t>
          </a:r>
          <a:endParaRPr lang="en-US" sz="1800" kern="1200" dirty="0"/>
        </a:p>
      </dsp:txBody>
      <dsp:txXfrm>
        <a:off x="530046" y="0"/>
        <a:ext cx="1972131" cy="1323788"/>
      </dsp:txXfrm>
    </dsp:sp>
    <dsp:sp modelId="{9EE4B487-DF75-498B-863D-DC55BA4964F1}">
      <dsp:nvSpPr>
        <dsp:cNvPr id="0" name=""/>
        <dsp:cNvSpPr/>
      </dsp:nvSpPr>
      <dsp:spPr>
        <a:xfrm>
          <a:off x="2740421" y="0"/>
          <a:ext cx="2647156" cy="132378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Week 2</a:t>
          </a:r>
          <a:endParaRPr lang="en-US" sz="2000" b="1" kern="1200" dirty="0"/>
        </a:p>
      </dsp:txBody>
      <dsp:txXfrm rot="16200000">
        <a:off x="2462384" y="278037"/>
        <a:ext cx="1085506" cy="529431"/>
      </dsp:txXfrm>
    </dsp:sp>
    <dsp:sp modelId="{F64F7CD5-86EB-47E9-9692-B1D18909093B}">
      <dsp:nvSpPr>
        <dsp:cNvPr id="0" name=""/>
        <dsp:cNvSpPr/>
      </dsp:nvSpPr>
      <dsp:spPr>
        <a:xfrm rot="5400000">
          <a:off x="2656324" y="937021"/>
          <a:ext cx="194667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341F7-9328-4CF6-B54F-AE1313CD0860}">
      <dsp:nvSpPr>
        <dsp:cNvPr id="0" name=""/>
        <dsp:cNvSpPr/>
      </dsp:nvSpPr>
      <dsp:spPr>
        <a:xfrm>
          <a:off x="3269853" y="0"/>
          <a:ext cx="1972131" cy="132378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Frustrated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Simplify to-do list</a:t>
          </a:r>
          <a:endParaRPr lang="en-US" sz="1800" kern="1200" dirty="0"/>
        </a:p>
      </dsp:txBody>
      <dsp:txXfrm>
        <a:off x="3269853" y="0"/>
        <a:ext cx="1972131" cy="1323788"/>
      </dsp:txXfrm>
    </dsp:sp>
    <dsp:sp modelId="{1896691B-0A3F-4A48-AEBF-68FBE8825B8E}">
      <dsp:nvSpPr>
        <dsp:cNvPr id="0" name=""/>
        <dsp:cNvSpPr/>
      </dsp:nvSpPr>
      <dsp:spPr>
        <a:xfrm>
          <a:off x="5480228" y="0"/>
          <a:ext cx="2647156" cy="132378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Week 3</a:t>
          </a:r>
          <a:endParaRPr lang="en-US" sz="2000" b="1" kern="1200" dirty="0"/>
        </a:p>
      </dsp:txBody>
      <dsp:txXfrm rot="16200000">
        <a:off x="5202191" y="278037"/>
        <a:ext cx="1085506" cy="529431"/>
      </dsp:txXfrm>
    </dsp:sp>
    <dsp:sp modelId="{0022BD6F-0BA2-4868-9218-F89B73964204}">
      <dsp:nvSpPr>
        <dsp:cNvPr id="0" name=""/>
        <dsp:cNvSpPr/>
      </dsp:nvSpPr>
      <dsp:spPr>
        <a:xfrm rot="5400000">
          <a:off x="5396130" y="937021"/>
          <a:ext cx="194667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012CC-338A-4AA9-8F85-B1CBE8763E85}">
      <dsp:nvSpPr>
        <dsp:cNvPr id="0" name=""/>
        <dsp:cNvSpPr/>
      </dsp:nvSpPr>
      <dsp:spPr>
        <a:xfrm>
          <a:off x="6009659" y="0"/>
          <a:ext cx="1972131" cy="132378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Focused on plan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Finish product</a:t>
          </a:r>
          <a:endParaRPr lang="en-US" sz="2600" kern="1200" dirty="0"/>
        </a:p>
      </dsp:txBody>
      <dsp:txXfrm>
        <a:off x="6009659" y="0"/>
        <a:ext cx="1972131" cy="13237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C6BDF-8A6E-4045-950F-47FCA7D6DCB4}">
      <dsp:nvSpPr>
        <dsp:cNvPr id="0" name=""/>
        <dsp:cNvSpPr/>
      </dsp:nvSpPr>
      <dsp:spPr>
        <a:xfrm>
          <a:off x="0" y="0"/>
          <a:ext cx="2841765" cy="448235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 dirty="0"/>
        </a:p>
      </dsp:txBody>
      <dsp:txXfrm rot="16200000">
        <a:off x="100400" y="-100400"/>
        <a:ext cx="367552" cy="568353"/>
      </dsp:txXfrm>
    </dsp:sp>
    <dsp:sp modelId="{979DD297-42FD-4319-8510-8233BE2EF138}">
      <dsp:nvSpPr>
        <dsp:cNvPr id="0" name=""/>
        <dsp:cNvSpPr/>
      </dsp:nvSpPr>
      <dsp:spPr>
        <a:xfrm>
          <a:off x="568353" y="0"/>
          <a:ext cx="2117115" cy="44823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Challenges</a:t>
          </a:r>
          <a:endParaRPr lang="en-US" sz="1800" b="1" kern="1200" dirty="0"/>
        </a:p>
      </dsp:txBody>
      <dsp:txXfrm>
        <a:off x="568353" y="0"/>
        <a:ext cx="2117115" cy="448235"/>
      </dsp:txXfrm>
    </dsp:sp>
    <dsp:sp modelId="{9EE4B487-DF75-498B-863D-DC55BA4964F1}">
      <dsp:nvSpPr>
        <dsp:cNvPr id="0" name=""/>
        <dsp:cNvSpPr/>
      </dsp:nvSpPr>
      <dsp:spPr>
        <a:xfrm>
          <a:off x="2942342" y="0"/>
          <a:ext cx="2841765" cy="448235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 dirty="0"/>
        </a:p>
      </dsp:txBody>
      <dsp:txXfrm rot="16200000">
        <a:off x="3042743" y="-100400"/>
        <a:ext cx="367552" cy="568353"/>
      </dsp:txXfrm>
    </dsp:sp>
    <dsp:sp modelId="{F64F7CD5-86EB-47E9-9692-B1D18909093B}">
      <dsp:nvSpPr>
        <dsp:cNvPr id="0" name=""/>
        <dsp:cNvSpPr/>
      </dsp:nvSpPr>
      <dsp:spPr>
        <a:xfrm rot="5400000">
          <a:off x="2923607" y="171219"/>
          <a:ext cx="65888" cy="42626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341F7-9328-4CF6-B54F-AE1313CD0860}">
      <dsp:nvSpPr>
        <dsp:cNvPr id="0" name=""/>
        <dsp:cNvSpPr/>
      </dsp:nvSpPr>
      <dsp:spPr>
        <a:xfrm>
          <a:off x="3510695" y="0"/>
          <a:ext cx="2117115" cy="44823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Solutions</a:t>
          </a:r>
          <a:endParaRPr lang="en-US" sz="1800" b="1" kern="1200" dirty="0"/>
        </a:p>
      </dsp:txBody>
      <dsp:txXfrm>
        <a:off x="3510695" y="0"/>
        <a:ext cx="2117115" cy="448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.png"/><Relationship Id="rId7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10" Type="http://schemas.openxmlformats.org/officeDocument/2006/relationships/image" Target="../media/image26.jpeg"/><Relationship Id="rId4" Type="http://schemas.openxmlformats.org/officeDocument/2006/relationships/image" Target="../media/image23.png"/><Relationship Id="rId9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smartinspector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8841" y="2514600"/>
            <a:ext cx="9785771" cy="2262781"/>
          </a:xfrm>
        </p:spPr>
        <p:txBody>
          <a:bodyPr/>
          <a:lstStyle/>
          <a:p>
            <a:pPr algn="ctr"/>
            <a:r>
              <a:rPr lang="en-US" dirty="0" smtClean="0"/>
              <a:t>A quantum leap to </a:t>
            </a:r>
            <a:br>
              <a:rPr lang="en-US" dirty="0" smtClean="0"/>
            </a:br>
            <a:r>
              <a:rPr lang="en-US" dirty="0" smtClean="0"/>
              <a:t>data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b</a:t>
            </a:r>
            <a:r>
              <a:rPr lang="en-US" dirty="0" smtClean="0"/>
              <a:t>y Molu Shi</a:t>
            </a:r>
          </a:p>
          <a:p>
            <a:pPr algn="ctr"/>
            <a:r>
              <a:rPr lang="en-US" dirty="0" smtClean="0"/>
              <a:t>2016.3.4 at </a:t>
            </a:r>
            <a:r>
              <a:rPr lang="en-US" dirty="0" err="1" smtClean="0"/>
              <a:t>FirstFuel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620" y="632040"/>
            <a:ext cx="8911687" cy="1280890"/>
          </a:xfrm>
        </p:spPr>
        <p:txBody>
          <a:bodyPr/>
          <a:lstStyle/>
          <a:p>
            <a:r>
              <a:rPr lang="en-US" dirty="0" smtClean="0"/>
              <a:t>Quantum computing -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9305" y="1600833"/>
            <a:ext cx="8795965" cy="3777622"/>
          </a:xfrm>
        </p:spPr>
        <p:txBody>
          <a:bodyPr/>
          <a:lstStyle/>
          <a:p>
            <a:r>
              <a:rPr lang="en-US" dirty="0" smtClean="0"/>
              <a:t>Physics: describe and predict interaction using math models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E.g. Orbital motion of earth </a:t>
            </a:r>
          </a:p>
          <a:p>
            <a:pPr lvl="1"/>
            <a:r>
              <a:rPr lang="en-US" dirty="0" smtClean="0"/>
              <a:t>Application: satellite launch</a:t>
            </a:r>
          </a:p>
          <a:p>
            <a:endParaRPr lang="en-US" dirty="0" smtClean="0"/>
          </a:p>
        </p:txBody>
      </p:sp>
      <p:pic>
        <p:nvPicPr>
          <p:cNvPr id="4102" name="Picture 6" descr="https://moviewriternyu.files.wordpress.com/2015/04/sun-earth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499" y="3632051"/>
            <a:ext cx="4093118" cy="255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18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computing -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5857" y="1606866"/>
            <a:ext cx="8334589" cy="1384642"/>
          </a:xfrm>
        </p:spPr>
        <p:txBody>
          <a:bodyPr/>
          <a:lstStyle/>
          <a:p>
            <a:r>
              <a:rPr lang="en-US" dirty="0" smtClean="0"/>
              <a:t>Simulation at small </a:t>
            </a:r>
            <a:r>
              <a:rPr lang="en-US" dirty="0"/>
              <a:t>scale: exponentially more complicated</a:t>
            </a:r>
          </a:p>
          <a:p>
            <a:pPr lvl="1"/>
            <a:r>
              <a:rPr lang="en-US" dirty="0"/>
              <a:t>NP problem!</a:t>
            </a:r>
          </a:p>
          <a:p>
            <a:pPr lvl="1"/>
            <a:r>
              <a:rPr lang="en-US" dirty="0"/>
              <a:t>Application: precisely simulate chemical </a:t>
            </a:r>
            <a:r>
              <a:rPr lang="en-US" dirty="0" smtClean="0"/>
              <a:t>reaction, protein folding, etc.</a:t>
            </a:r>
          </a:p>
        </p:txBody>
      </p:sp>
      <p:sp>
        <p:nvSpPr>
          <p:cNvPr id="6" name="Oval 5"/>
          <p:cNvSpPr/>
          <p:nvPr/>
        </p:nvSpPr>
        <p:spPr>
          <a:xfrm>
            <a:off x="4114469" y="3930773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11873" y="431177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x,p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29835" y="4121273"/>
            <a:ext cx="459674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118109" y="3930773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51509" y="3930773"/>
            <a:ext cx="381000" cy="38100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06928" y="4311773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</a:t>
            </a:r>
            <a:r>
              <a:rPr lang="en-US" baseline="-25000" dirty="0" smtClean="0"/>
              <a:t>1</a:t>
            </a:r>
            <a:r>
              <a:rPr lang="en-US" dirty="0" smtClean="0"/>
              <a:t>,p</a:t>
            </a:r>
            <a:r>
              <a:rPr lang="en-US" baseline="-25000" dirty="0" smtClean="0"/>
              <a:t>1</a:t>
            </a:r>
            <a:r>
              <a:rPr lang="en-US" dirty="0" smtClean="0"/>
              <a:t>,x</a:t>
            </a:r>
            <a:r>
              <a:rPr lang="en-US" baseline="-25000" dirty="0" smtClean="0"/>
              <a:t>2</a:t>
            </a:r>
            <a:r>
              <a:rPr lang="en-US" dirty="0" smtClean="0"/>
              <a:t>,p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2" name="Picture 2" descr="http://images.books24x7.com/bookimages/id_5642/fig11-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718" y="4946983"/>
            <a:ext cx="1377323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3881369" y="554075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957569" y="546455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33769" y="538835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079488" y="531215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09969" y="523595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55688" y="512927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62369" y="505307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08088" y="505307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84288" y="508355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414769" y="512927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60488" y="520547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0969" y="528167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536688" y="535787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567169" y="543407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612888" y="551027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689088" y="554075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186169" y="508355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3812691" y="5847441"/>
                <a:ext cx="1606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n points</a:t>
                </a:r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691" y="5847441"/>
                <a:ext cx="160627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36" t="-8197" r="-1136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5397328" y="5357874"/>
            <a:ext cx="459674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5747374" y="5683373"/>
                <a:ext cx="27195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, </a:t>
                </a:r>
                <a:r>
                  <a:rPr lang="en-US" sz="2800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</a:t>
                </a:r>
                <a:r>
                  <a:rPr lang="en-US" sz="2800" b="1" baseline="3000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en-US" baseline="30000" dirty="0" smtClean="0"/>
                  <a:t> </a:t>
                </a:r>
                <a:r>
                  <a:rPr lang="en-US" dirty="0" smtClean="0"/>
                  <a:t>points </a:t>
                </a:r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374" y="5683373"/>
                <a:ext cx="2719591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2791" r="-6502" b="-38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5799795" y="4900674"/>
            <a:ext cx="2825123" cy="838200"/>
            <a:chOff x="2813677" y="5541901"/>
            <a:chExt cx="2825123" cy="838200"/>
          </a:xfrm>
        </p:grpSpPr>
        <p:pic>
          <p:nvPicPr>
            <p:cNvPr id="34" name="Picture 2" descr="http://images.books24x7.com/bookimages/id_5642/fig11-1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3677" y="5541901"/>
              <a:ext cx="1377323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3099328" y="61356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3175528" y="60594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251728" y="59832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297447" y="59070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327928" y="58308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373647" y="57241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3480328" y="56479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526047" y="56479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602247" y="56784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632728" y="57241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678447" y="58003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708928" y="58765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3754647" y="59527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3785128" y="60289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830847" y="61051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3907047" y="61356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983247" y="61813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404128" y="56784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2" descr="http://images.books24x7.com/bookimages/id_5642/fig11-1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1477" y="5541901"/>
              <a:ext cx="1377323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Oval 53"/>
            <p:cNvSpPr/>
            <p:nvPr/>
          </p:nvSpPr>
          <p:spPr>
            <a:xfrm>
              <a:off x="4547128" y="61356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623328" y="60594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699528" y="59832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4745247" y="59070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775728" y="58308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821447" y="57241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928128" y="56479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973847" y="56479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5050047" y="56784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5080528" y="57241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126247" y="58003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156728" y="58765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202447" y="59527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5232928" y="60289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5278647" y="61051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5354847" y="61356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431047" y="618139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4851928" y="567847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2" name="Picture 5" descr="C:\Users\Mo\AppData\Local\Microsoft\Windows\Temporary Internet Files\Content.IE5\RT4SYPAB\nm_tb-computer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44" y="3395726"/>
            <a:ext cx="904874" cy="90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5" descr="C:\Users\Mo\AppData\Local\Microsoft\Windows\Temporary Internet Files\Content.IE5\RT4SYPAB\nm_tb-computer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601" y="3353488"/>
            <a:ext cx="904874" cy="90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" descr="C:\Users\Mo\AppData\Local\Microsoft\Windows\Temporary Internet Files\Content.IE5\RT4SYPAB\nm_tb-computer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44" y="3321173"/>
            <a:ext cx="904874" cy="90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5" descr="C:\Users\Mo\AppData\Local\Microsoft\Windows\Temporary Internet Files\Content.IE5\RT4SYPAB\nm_tb-computer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276" y="4635881"/>
            <a:ext cx="904874" cy="90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3089513" y="3473573"/>
            <a:ext cx="96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Classical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3089513" y="4628241"/>
            <a:ext cx="107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Quantum</a:t>
            </a:r>
            <a:endParaRPr lang="en-US" dirty="0"/>
          </a:p>
        </p:txBody>
      </p:sp>
      <p:pic>
        <p:nvPicPr>
          <p:cNvPr id="78" name="Picture 5" descr="C:\Users\Mo\AppData\Local\Microsoft\Windows\Temporary Internet Files\Content.IE5\RT4SYPAB\nm_tb-computer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318" y="4549899"/>
            <a:ext cx="904874" cy="90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5" descr="C:\Users\Mo\AppData\Local\Microsoft\Windows\Temporary Internet Files\Content.IE5\RT4SYPAB\nm_tb-computer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561" y="4517584"/>
            <a:ext cx="904874" cy="90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C:\Users\Mo\AppData\Local\Microsoft\Windows\Temporary Internet Files\Content.IE5\QVOT5I4I\PngMedium-wrong-check-6060[1]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365" y="4580916"/>
            <a:ext cx="1272881" cy="83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56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 animBg="1"/>
      <p:bldP spid="11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2" grpId="0"/>
      <p:bldP spid="76" grpId="0"/>
      <p:bldP spid="7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281490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</a:t>
            </a:r>
            <a:r>
              <a:rPr lang="en-US" dirty="0" smtClean="0"/>
              <a:t>computing 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sz="2700" dirty="0" smtClean="0"/>
              <a:t>Use </a:t>
            </a:r>
            <a:r>
              <a:rPr lang="en-US" sz="2700" dirty="0"/>
              <a:t>a quantum system to simulate quantum systems</a:t>
            </a:r>
            <a:br>
              <a:rPr lang="en-US" sz="27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3" y="2099618"/>
            <a:ext cx="3998857" cy="2278741"/>
          </a:xfrm>
        </p:spPr>
        <p:txBody>
          <a:bodyPr>
            <a:normAutofit/>
          </a:bodyPr>
          <a:lstStyle/>
          <a:p>
            <a:r>
              <a:rPr lang="en-US" dirty="0"/>
              <a:t>Computer: a device that computes - binary </a:t>
            </a:r>
            <a:r>
              <a:rPr lang="en-US" dirty="0" smtClean="0"/>
              <a:t>operations</a:t>
            </a:r>
          </a:p>
          <a:p>
            <a:r>
              <a:rPr lang="en-US" dirty="0" smtClean="0"/>
              <a:t>Classical computer</a:t>
            </a:r>
          </a:p>
          <a:p>
            <a:r>
              <a:rPr lang="en-US" dirty="0" smtClean="0"/>
              <a:t>Quantum </a:t>
            </a:r>
            <a:r>
              <a:rPr lang="en-US" dirty="0"/>
              <a:t>computer</a:t>
            </a: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253632" y="5665078"/>
            <a:ext cx="1143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253632" y="4598278"/>
            <a:ext cx="1143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72832" y="543647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0: </a:t>
            </a:r>
            <a:r>
              <a:rPr lang="en-US" dirty="0" err="1" smtClean="0"/>
              <a:t>gnd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72832" y="4457546"/>
            <a:ext cx="144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1: digital high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015632" y="4609946"/>
            <a:ext cx="0" cy="97893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049163" y="5665078"/>
            <a:ext cx="1143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049163" y="4598278"/>
            <a:ext cx="1143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95277" y="5436478"/>
            <a:ext cx="128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0: </a:t>
            </a:r>
            <a:r>
              <a:rPr lang="en-US" dirty="0" err="1" smtClean="0"/>
              <a:t>gnd</a:t>
            </a:r>
            <a:r>
              <a:rPr lang="en-US" dirty="0" smtClean="0"/>
              <a:t> state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95277" y="4457546"/>
            <a:ext cx="159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1: excited state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811163" y="4609946"/>
            <a:ext cx="0" cy="97893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flipV="1">
            <a:off x="2948832" y="4914746"/>
            <a:ext cx="598721" cy="521732"/>
          </a:xfrm>
          <a:prstGeom prst="bentConnector3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91900" y="5231214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0V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06300" y="4697814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V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7963563" y="5448146"/>
                <a:ext cx="5325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|0〉</m:t>
                    </m:r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563" y="5448146"/>
                <a:ext cx="532518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409" t="-10000" r="-909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7964445" y="4469214"/>
                <a:ext cx="5325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|1〉</m:t>
                    </m:r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445" y="4469214"/>
                <a:ext cx="53251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448" t="-8197" r="-919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203005" y="4838546"/>
            <a:ext cx="145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Quantum operation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30884" y="6219076"/>
            <a:ext cx="21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Quantum bit (</a:t>
            </a:r>
            <a:r>
              <a:rPr lang="en-US" dirty="0" err="1"/>
              <a:t>qubit</a:t>
            </a:r>
            <a:r>
              <a:rPr lang="en-US" dirty="0"/>
              <a:t>)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85937" y="6230744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Bit 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30744" t="33793" r="31643" b="19571"/>
          <a:stretch/>
        </p:blipFill>
        <p:spPr>
          <a:xfrm>
            <a:off x="6869994" y="2101815"/>
            <a:ext cx="2608647" cy="181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1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5" grpId="0"/>
      <p:bldP spid="16" grpId="0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computing </a:t>
            </a:r>
            <a:br>
              <a:rPr lang="en-US" dirty="0" smtClean="0"/>
            </a:br>
            <a:r>
              <a:rPr lang="en-US" sz="2800" dirty="0" smtClean="0"/>
              <a:t>– algorithm gold rush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1610810"/>
          </a:xfrm>
        </p:spPr>
        <p:txBody>
          <a:bodyPr>
            <a:noAutofit/>
          </a:bodyPr>
          <a:lstStyle/>
          <a:p>
            <a:r>
              <a:rPr lang="en-US" sz="2000" dirty="0" smtClean="0"/>
              <a:t>New data representation – new algorithms</a:t>
            </a:r>
          </a:p>
          <a:p>
            <a:r>
              <a:rPr lang="en-US" sz="2000" dirty="0" smtClean="0"/>
              <a:t>NP problems in classical computing might have polynomial solution!</a:t>
            </a:r>
          </a:p>
          <a:p>
            <a:pPr lvl="1"/>
            <a:r>
              <a:rPr lang="en-US" sz="1800" dirty="0" smtClean="0"/>
              <a:t>E.g. integer factorization</a:t>
            </a:r>
          </a:p>
          <a:p>
            <a:pPr lvl="1"/>
            <a:r>
              <a:rPr lang="en-US" sz="1800" dirty="0" smtClean="0"/>
              <a:t>Application: cryptography  = </a:t>
            </a:r>
            <a:r>
              <a:rPr lang="en-US" sz="1800" b="1" dirty="0" smtClean="0">
                <a:solidFill>
                  <a:srgbClr val="00B050"/>
                </a:solidFill>
              </a:rPr>
              <a:t>NSA’s interest </a:t>
            </a:r>
            <a:r>
              <a:rPr lang="en-US" sz="1800" dirty="0" smtClean="0"/>
              <a:t>= </a:t>
            </a:r>
            <a:r>
              <a:rPr lang="en-US" sz="1800" b="1" dirty="0" smtClean="0">
                <a:solidFill>
                  <a:srgbClr val="00B050"/>
                </a:solidFill>
              </a:rPr>
              <a:t>$ Funding!!!</a:t>
            </a:r>
            <a:endParaRPr lang="en-US" sz="1800" b="1" dirty="0">
              <a:solidFill>
                <a:srgbClr val="00B05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884698" y="5844486"/>
            <a:ext cx="1143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84698" y="4777686"/>
            <a:ext cx="1143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30812" y="5615886"/>
            <a:ext cx="128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0: </a:t>
            </a:r>
            <a:r>
              <a:rPr lang="en-US" dirty="0" err="1" smtClean="0"/>
              <a:t>gnd</a:t>
            </a:r>
            <a:r>
              <a:rPr lang="en-US" dirty="0" smtClean="0"/>
              <a:t> state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30812" y="4636954"/>
            <a:ext cx="159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1: excited state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646698" y="4789354"/>
            <a:ext cx="0" cy="97893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5799098" y="5627554"/>
                <a:ext cx="5325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|0〉</m:t>
                    </m:r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098" y="5627554"/>
                <a:ext cx="532518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409" t="-8197" r="-909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5799980" y="4648622"/>
                <a:ext cx="5325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|1〉</m:t>
                    </m:r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980" y="4648622"/>
                <a:ext cx="53251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409" t="-10000" r="-909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4038540" y="5017954"/>
            <a:ext cx="145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Quantum operation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39097" y="6386910"/>
            <a:ext cx="21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Quantum bit (</a:t>
            </a:r>
            <a:r>
              <a:rPr lang="en-US" dirty="0" err="1"/>
              <a:t>qubit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52591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 animBg="1"/>
      <p:bldP spid="21" grpId="0" animBg="1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computing – how to build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871826" y="2724788"/>
            <a:ext cx="1143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871826" y="1657988"/>
            <a:ext cx="1143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17940" y="2496188"/>
            <a:ext cx="128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0: </a:t>
            </a:r>
            <a:r>
              <a:rPr lang="en-US" dirty="0" err="1" smtClean="0"/>
              <a:t>gnd</a:t>
            </a:r>
            <a:r>
              <a:rPr lang="en-US" dirty="0" smtClean="0"/>
              <a:t> state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7940" y="1517256"/>
            <a:ext cx="159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1: excited state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633826" y="1669656"/>
            <a:ext cx="0" cy="97893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786226" y="2507856"/>
                <a:ext cx="5325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|0〉</m:t>
                    </m:r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226" y="2507856"/>
                <a:ext cx="532518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409" t="-8197" r="-909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787108" y="1528924"/>
                <a:ext cx="5325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|1〉</m:t>
                    </m:r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108" y="1528924"/>
                <a:ext cx="53251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409" t="-10000" r="-909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025668" y="1898256"/>
            <a:ext cx="145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Quantum operation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200156" y="3179146"/>
            <a:ext cx="2438400" cy="3291245"/>
            <a:chOff x="0" y="3200400"/>
            <a:chExt cx="2438400" cy="3291245"/>
          </a:xfrm>
        </p:grpSpPr>
        <p:sp>
          <p:nvSpPr>
            <p:cNvPr id="14" name="TextBox 13"/>
            <p:cNvSpPr txBox="1"/>
            <p:nvPr/>
          </p:nvSpPr>
          <p:spPr>
            <a:xfrm>
              <a:off x="457200" y="3200400"/>
              <a:ext cx="127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Spin + NMR</a:t>
              </a:r>
              <a:endParaRPr lang="en-US" dirty="0"/>
            </a:p>
          </p:txBody>
        </p:sp>
        <p:pic>
          <p:nvPicPr>
            <p:cNvPr id="15" name="Picture 2" descr="http://upload.wikimedia.org/wikipedia/commons/thumb/5/53/Quantum_computer.svg/307px-Quantum_computer.svg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342"/>
            <a:stretch/>
          </p:blipFill>
          <p:spPr bwMode="auto">
            <a:xfrm>
              <a:off x="1" y="3657600"/>
              <a:ext cx="2438399" cy="2347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0" y="6183868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00547" y="3160734"/>
            <a:ext cx="2560898" cy="3279577"/>
            <a:chOff x="2436384" y="3200400"/>
            <a:chExt cx="2560898" cy="3279577"/>
          </a:xfrm>
        </p:grpSpPr>
        <p:pic>
          <p:nvPicPr>
            <p:cNvPr id="18" name="Picture 4" descr="http://www.bristol.ac.uk/media-library/sites/physics/migrated/images/photons-500x280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899"/>
            <a:stretch/>
          </p:blipFill>
          <p:spPr bwMode="auto">
            <a:xfrm>
              <a:off x="2436384" y="3429000"/>
              <a:ext cx="2516616" cy="275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2590800" y="3200400"/>
              <a:ext cx="20991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Photon + wave plate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19400" y="6172200"/>
              <a:ext cx="217788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436384" y="3385066"/>
              <a:ext cx="230616" cy="272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38400" y="4604266"/>
              <a:ext cx="230616" cy="272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68760" y="3160734"/>
            <a:ext cx="1484277" cy="1981200"/>
            <a:chOff x="5145123" y="3200400"/>
            <a:chExt cx="1484277" cy="1981200"/>
          </a:xfrm>
        </p:grpSpPr>
        <p:sp>
          <p:nvSpPr>
            <p:cNvPr id="24" name="Oval 23"/>
            <p:cNvSpPr/>
            <p:nvPr/>
          </p:nvSpPr>
          <p:spPr>
            <a:xfrm>
              <a:off x="5145123" y="3657600"/>
              <a:ext cx="1484277" cy="152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81600" y="3200400"/>
              <a:ext cx="1415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Atom +  laser</a:t>
              </a:r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10200" y="4167664"/>
              <a:ext cx="762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096882" y="4495800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|0〉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882" y="4495800"/>
                  <a:ext cx="532518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6096882" y="3974068"/>
                  <a:ext cx="532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|1〉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882" y="3974068"/>
                  <a:ext cx="532518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>
              <a:off x="5410200" y="4724400"/>
              <a:ext cx="762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5820586" y="4169812"/>
              <a:ext cx="0" cy="51065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7436811" y="3115177"/>
            <a:ext cx="2388795" cy="3624639"/>
            <a:chOff x="7734702" y="3160734"/>
            <a:chExt cx="2388795" cy="3624639"/>
          </a:xfrm>
        </p:grpSpPr>
        <p:sp>
          <p:nvSpPr>
            <p:cNvPr id="31" name="Rectangle 30"/>
            <p:cNvSpPr/>
            <p:nvPr/>
          </p:nvSpPr>
          <p:spPr>
            <a:xfrm>
              <a:off x="7734702" y="3160734"/>
              <a:ext cx="238879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Josephson Junction</a:t>
              </a:r>
            </a:p>
            <a:p>
              <a:r>
                <a:rPr lang="en-US" dirty="0" smtClean="0"/>
                <a:t>+ microwave</a:t>
              </a:r>
              <a:endParaRPr lang="en-US" dirty="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7848127" y="3807065"/>
              <a:ext cx="1931036" cy="2978308"/>
              <a:chOff x="7803845" y="3695303"/>
              <a:chExt cx="1931036" cy="2978308"/>
            </a:xfrm>
          </p:grpSpPr>
          <p:pic>
            <p:nvPicPr>
              <p:cNvPr id="5126" name="Picture 6" descr="http://cfile2.uf.tistory.com/original/26067937563F4D5528A98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3845" y="3695303"/>
                <a:ext cx="1931036" cy="1254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http://www.nature.com/nature/journal/v453/n7198/images/nature07128-f2.2.jpg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73" t="8660" r="18128" b="55372"/>
              <a:stretch/>
            </p:blipFill>
            <p:spPr bwMode="auto">
              <a:xfrm>
                <a:off x="7818493" y="4967109"/>
                <a:ext cx="1856155" cy="17065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5528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computing – challenges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7086" y="1601165"/>
            <a:ext cx="8915400" cy="3777622"/>
          </a:xfrm>
        </p:spPr>
        <p:txBody>
          <a:bodyPr/>
          <a:lstStyle/>
          <a:p>
            <a:r>
              <a:rPr lang="en-US" dirty="0" smtClean="0"/>
              <a:t>Fault tolerance – hardware accuracy vs. error correction:</a:t>
            </a:r>
          </a:p>
          <a:p>
            <a:r>
              <a:rPr lang="en-US" dirty="0" smtClean="0"/>
              <a:t>Electronic computer: majority voting, no hardware limit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2" name="Picture 4" descr="http://png.clipart.me/graphics/thumbs/733/cartoon-custom-service-woman-and-computer_733711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89" y="2720532"/>
            <a:ext cx="14287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ng.clipart.me/graphics/thumbs/154/illustration-of-a-girl-greeting-the-person-she-is-talking-to_15470162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664" y="2720532"/>
            <a:ext cx="10382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5445889" y="3401569"/>
            <a:ext cx="24191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84112" y="2963120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Message: 1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56791" y="3502441"/>
            <a:ext cx="213391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Repeat message:</a:t>
            </a:r>
          </a:p>
          <a:p>
            <a:r>
              <a:rPr lang="en-US" b="1" dirty="0" smtClean="0"/>
              <a:t>1 -&gt; 1111</a:t>
            </a:r>
          </a:p>
          <a:p>
            <a:endParaRPr lang="en-US" b="1" dirty="0" smtClean="0"/>
          </a:p>
          <a:p>
            <a:r>
              <a:rPr lang="en-US" b="1" dirty="0" smtClean="0"/>
              <a:t>Error:</a:t>
            </a:r>
          </a:p>
          <a:p>
            <a:r>
              <a:rPr lang="en-US" b="1" dirty="0" smtClean="0"/>
              <a:t>1111 -&gt; 1011</a:t>
            </a:r>
          </a:p>
          <a:p>
            <a:endParaRPr lang="en-US" b="1" dirty="0" smtClean="0"/>
          </a:p>
          <a:p>
            <a:r>
              <a:rPr lang="en-US" b="1" dirty="0" smtClean="0"/>
              <a:t>Correction:</a:t>
            </a:r>
          </a:p>
          <a:p>
            <a:r>
              <a:rPr lang="en-US" b="1" dirty="0" smtClean="0"/>
              <a:t>1011 -&gt; 1111</a:t>
            </a:r>
          </a:p>
          <a:p>
            <a:endParaRPr lang="en-US" b="1" dirty="0" smtClean="0"/>
          </a:p>
          <a:p>
            <a:r>
              <a:rPr lang="en-US" b="1" dirty="0" smtClean="0"/>
              <a:t>Received:</a:t>
            </a:r>
          </a:p>
          <a:p>
            <a:r>
              <a:rPr lang="en-US" b="1" dirty="0" smtClean="0"/>
              <a:t>1111 -&gt; 1</a:t>
            </a:r>
          </a:p>
        </p:txBody>
      </p:sp>
    </p:spTree>
    <p:extLst>
      <p:ext uri="{BB962C8B-B14F-4D97-AF65-F5344CB8AC3E}">
        <p14:creationId xmlns:p14="http://schemas.microsoft.com/office/powerpoint/2010/main" val="375101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computing – challenges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01165"/>
            <a:ext cx="8915400" cy="3777622"/>
          </a:xfrm>
        </p:spPr>
        <p:txBody>
          <a:bodyPr/>
          <a:lstStyle/>
          <a:p>
            <a:r>
              <a:rPr lang="en-US" sz="2000" dirty="0"/>
              <a:t>Fault tolerance – hardware accuracy vs. error correction:</a:t>
            </a:r>
          </a:p>
          <a:p>
            <a:r>
              <a:rPr lang="en-US" sz="2000" dirty="0"/>
              <a:t>Electronic computer: majority voting, no hardware </a:t>
            </a:r>
            <a:r>
              <a:rPr lang="en-US" sz="2000" dirty="0" smtClean="0"/>
              <a:t>limit</a:t>
            </a:r>
          </a:p>
          <a:p>
            <a:r>
              <a:rPr lang="en-US" sz="2000" dirty="0" smtClean="0"/>
              <a:t>Quantum computer: cannot clone quantum state</a:t>
            </a:r>
          </a:p>
          <a:p>
            <a:endParaRPr lang="en-US" sz="2000" dirty="0" smtClean="0"/>
          </a:p>
          <a:p>
            <a:r>
              <a:rPr lang="en-US" sz="2000" dirty="0" smtClean="0"/>
              <a:t>Gap between theory and experiment:</a:t>
            </a:r>
          </a:p>
          <a:p>
            <a:pPr lvl="1"/>
            <a:r>
              <a:rPr lang="en-US" sz="1800" dirty="0" smtClean="0"/>
              <a:t>State-of-art error correction algorithm</a:t>
            </a:r>
            <a:r>
              <a:rPr lang="en-US" sz="1800" smtClean="0"/>
              <a:t>: </a:t>
            </a:r>
            <a:r>
              <a:rPr lang="en-US" sz="1800" b="1" smtClean="0"/>
              <a:t>0.01% </a:t>
            </a:r>
            <a:r>
              <a:rPr lang="en-US" sz="1800" b="1" dirty="0"/>
              <a:t>error </a:t>
            </a:r>
            <a:r>
              <a:rPr lang="en-US" sz="1800" b="1" dirty="0" smtClean="0"/>
              <a:t>threshold tolerance</a:t>
            </a:r>
          </a:p>
          <a:p>
            <a:pPr lvl="1"/>
            <a:r>
              <a:rPr lang="en-US" sz="1800" dirty="0"/>
              <a:t>State-of-art</a:t>
            </a:r>
            <a:r>
              <a:rPr lang="en-US" sz="1800" dirty="0" smtClean="0"/>
              <a:t> CNOT gate error: </a:t>
            </a:r>
            <a:r>
              <a:rPr lang="en-US" sz="1800" b="1" dirty="0" smtClean="0"/>
              <a:t>1%</a:t>
            </a:r>
            <a:endParaRPr lang="en-US" sz="1800" b="1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6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quantum leap?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4709" y="1591519"/>
            <a:ext cx="9999903" cy="1840375"/>
          </a:xfrm>
        </p:spPr>
        <p:txBody>
          <a:bodyPr/>
          <a:lstStyle/>
          <a:p>
            <a:r>
              <a:rPr lang="en-US" sz="2000" dirty="0" smtClean="0"/>
              <a:t>Physics: transition between two quantum states</a:t>
            </a:r>
          </a:p>
          <a:p>
            <a:pPr lvl="1"/>
            <a:r>
              <a:rPr lang="en-US" sz="1800" dirty="0" smtClean="0"/>
              <a:t>Nobel prize in 1989</a:t>
            </a:r>
          </a:p>
          <a:p>
            <a:r>
              <a:rPr lang="en-US" sz="2000" dirty="0" smtClean="0"/>
              <a:t>Science fiction/TV show in 1989</a:t>
            </a:r>
            <a:endParaRPr lang="en-US" dirty="0" smtClean="0"/>
          </a:p>
          <a:p>
            <a:r>
              <a:rPr lang="en-US" sz="2000" dirty="0" smtClean="0"/>
              <a:t>Me: my transition from a quantum physicist to a  data scientist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3" r="7749"/>
          <a:stretch/>
        </p:blipFill>
        <p:spPr>
          <a:xfrm>
            <a:off x="4137111" y="4292287"/>
            <a:ext cx="2696902" cy="1776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157" t="19722" r="31296" b="33430"/>
          <a:stretch/>
        </p:blipFill>
        <p:spPr>
          <a:xfrm>
            <a:off x="1394128" y="4292288"/>
            <a:ext cx="2598972" cy="177671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935398" y="4292286"/>
            <a:ext cx="4569214" cy="1776715"/>
            <a:chOff x="7150153" y="4292286"/>
            <a:chExt cx="4569214" cy="17767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4" r="42110" b="13614"/>
            <a:stretch/>
          </p:blipFill>
          <p:spPr>
            <a:xfrm rot="5400000">
              <a:off x="7535304" y="3907137"/>
              <a:ext cx="1776713" cy="254701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3" r="18809"/>
            <a:stretch/>
          </p:blipFill>
          <p:spPr>
            <a:xfrm rot="10800000">
              <a:off x="9798553" y="4292286"/>
              <a:ext cx="1920814" cy="1776712"/>
            </a:xfrm>
            <a:prstGeom prst="rect">
              <a:avLst/>
            </a:prstGeom>
          </p:spPr>
        </p:pic>
      </p:grpSp>
      <p:pic>
        <p:nvPicPr>
          <p:cNvPr id="1026" name="Picture 2" descr="http://cdn.skilledup.com/wp-content/uploads/2015/02/Insight-logo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 b="13441"/>
          <a:stretch/>
        </p:blipFill>
        <p:spPr bwMode="auto">
          <a:xfrm>
            <a:off x="10688597" y="4284499"/>
            <a:ext cx="816015" cy="3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freelogovectors.net/wp-content/uploads/2012/04/mit-massachusetts-institute-of-technology-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393" y="4292287"/>
            <a:ext cx="705020" cy="2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0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3</a:t>
            </a:r>
            <a:r>
              <a:rPr lang="en-US" sz="2400" dirty="0" smtClean="0"/>
              <a:t> weeks at Insight: </a:t>
            </a:r>
          </a:p>
          <a:p>
            <a:pPr lvl="1"/>
            <a:r>
              <a:rPr lang="en-US" sz="1800" dirty="0" smtClean="0"/>
              <a:t>Challenges behind smartinspector.me</a:t>
            </a:r>
          </a:p>
          <a:p>
            <a:r>
              <a:rPr lang="en-US" sz="2400" dirty="0" smtClean="0"/>
              <a:t>6 years in quantum computing:</a:t>
            </a:r>
          </a:p>
          <a:p>
            <a:pPr lvl="1"/>
            <a:r>
              <a:rPr lang="en-US" sz="1800" dirty="0" smtClean="0"/>
              <a:t>From theory to hardware, and data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0358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4832396" y="4196551"/>
            <a:ext cx="2572700" cy="1538130"/>
          </a:xfrm>
          <a:prstGeom prst="round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Smartinspector.me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2516" y="1829546"/>
            <a:ext cx="8915400" cy="377762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Predict restaurant inspection:</a:t>
            </a:r>
          </a:p>
          <a:p>
            <a:pPr lvl="1"/>
            <a:r>
              <a:rPr lang="en-US" sz="1800" dirty="0" smtClean="0"/>
              <a:t>health violation type: e.g. </a:t>
            </a:r>
            <a:r>
              <a:rPr lang="en-US" sz="1800" dirty="0"/>
              <a:t>water quality, </a:t>
            </a:r>
            <a:r>
              <a:rPr lang="en-US" sz="1800" dirty="0" smtClean="0"/>
              <a:t>animal control</a:t>
            </a:r>
          </a:p>
          <a:p>
            <a:pPr lvl="1"/>
            <a:r>
              <a:rPr lang="en-US" sz="1800" dirty="0" smtClean="0"/>
              <a:t>violation level: scale between 1 to 4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169400"/>
              </p:ext>
            </p:extLst>
          </p:nvPr>
        </p:nvGraphicFramePr>
        <p:xfrm>
          <a:off x="8532497" y="3690324"/>
          <a:ext cx="3040520" cy="2624435"/>
        </p:xfrm>
        <a:graphic>
          <a:graphicData uri="http://schemas.openxmlformats.org/drawingml/2006/table">
            <a:tbl>
              <a:tblPr/>
              <a:tblGrid>
                <a:gridCol w="3040520"/>
              </a:tblGrid>
              <a:tr h="44609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 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Food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protection</a:t>
                      </a:r>
                      <a:endParaRPr lang="en-US" sz="1400" dirty="0">
                        <a:effectLst/>
                      </a:endParaRPr>
                    </a:p>
                  </a:txBody>
                  <a:tcPr marL="30079" marR="30079" marT="30079" marB="30079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50"/>
                    </a:solidFill>
                  </a:tcPr>
                </a:tc>
              </a:tr>
              <a:tr h="3802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 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Plumbing</a:t>
                      </a:r>
                      <a:endParaRPr lang="en-US" sz="1400" dirty="0">
                        <a:effectLst/>
                      </a:endParaRPr>
                    </a:p>
                  </a:txBody>
                  <a:tcPr marL="30079" marR="30079" marT="30079" marB="30079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50"/>
                    </a:solidFill>
                  </a:tcPr>
                </a:tc>
              </a:tr>
              <a:tr h="41305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 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Insect/Animal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control</a:t>
                      </a:r>
                      <a:endParaRPr lang="en-US" sz="1400" dirty="0">
                        <a:effectLst/>
                      </a:endParaRPr>
                    </a:p>
                  </a:txBody>
                  <a:tcPr marL="30079" marR="30079" marT="30079" marB="30079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50"/>
                    </a:solidFill>
                  </a:tcPr>
                </a:tc>
              </a:tr>
              <a:tr h="45777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 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Personnel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health</a:t>
                      </a:r>
                      <a:endParaRPr lang="en-US" sz="1400" dirty="0">
                        <a:effectLst/>
                      </a:endParaRPr>
                    </a:p>
                  </a:txBody>
                  <a:tcPr marL="30079" marR="30079" marT="30079" marB="30079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50"/>
                    </a:solidFill>
                  </a:tcPr>
                </a:tc>
              </a:tr>
              <a:tr h="2133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...</a:t>
                      </a:r>
                      <a:endParaRPr lang="en-US" sz="1400" dirty="0">
                        <a:effectLst/>
                      </a:endParaRPr>
                    </a:p>
                  </a:txBody>
                  <a:tcPr marL="30079" marR="30079" marT="30079" marB="30079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50"/>
                    </a:solidFill>
                  </a:tcPr>
                </a:tc>
              </a:tr>
              <a:tr h="2133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 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...</a:t>
                      </a:r>
                      <a:endParaRPr lang="en-US" sz="1400" dirty="0">
                        <a:effectLst/>
                      </a:endParaRPr>
                    </a:p>
                  </a:txBody>
                  <a:tcPr marL="30079" marR="30079" marT="30079" marB="30079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50"/>
                    </a:solidFill>
                  </a:tcPr>
                </a:tc>
              </a:tr>
              <a:tr h="3802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   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Water</a:t>
                      </a:r>
                      <a:endParaRPr lang="en-US" sz="1400" dirty="0">
                        <a:effectLst/>
                      </a:endParaRPr>
                    </a:p>
                  </a:txBody>
                  <a:tcPr marL="30079" marR="30079" marT="30079" marB="30079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50"/>
                    </a:solidFill>
                  </a:tcPr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532497" y="3712973"/>
            <a:ext cx="398287" cy="2624435"/>
            <a:chOff x="9312963" y="1301231"/>
            <a:chExt cx="398287" cy="2624435"/>
          </a:xfrm>
        </p:grpSpPr>
        <p:pic>
          <p:nvPicPr>
            <p:cNvPr id="2060" name="Picture 12" descr="checkmark_wrong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91" t="10381"/>
            <a:stretch/>
          </p:blipFill>
          <p:spPr bwMode="auto">
            <a:xfrm flipV="1">
              <a:off x="9312963" y="1301231"/>
              <a:ext cx="384175" cy="404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checkmark_wrong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91" t="10381"/>
            <a:stretch/>
          </p:blipFill>
          <p:spPr bwMode="auto">
            <a:xfrm flipV="1">
              <a:off x="9320019" y="1720080"/>
              <a:ext cx="384175" cy="404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 descr="checkmark_wrong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91" t="10381"/>
            <a:stretch/>
          </p:blipFill>
          <p:spPr bwMode="auto">
            <a:xfrm flipV="1">
              <a:off x="9327075" y="2138926"/>
              <a:ext cx="384175" cy="404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checkmark_wrong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91" t="10381"/>
            <a:stretch/>
          </p:blipFill>
          <p:spPr bwMode="auto">
            <a:xfrm flipV="1">
              <a:off x="9327075" y="2552446"/>
              <a:ext cx="384175" cy="404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2" descr="checkmark_wrong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91" t="10381"/>
            <a:stretch/>
          </p:blipFill>
          <p:spPr bwMode="auto">
            <a:xfrm flipV="1">
              <a:off x="9327075" y="3520806"/>
              <a:ext cx="384175" cy="404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1187975" y="360579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1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202087" y="405241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4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175882" y="3625166"/>
            <a:ext cx="411247" cy="2777363"/>
            <a:chOff x="11744401" y="1401149"/>
            <a:chExt cx="411247" cy="2777363"/>
          </a:xfrm>
        </p:grpSpPr>
        <p:sp>
          <p:nvSpPr>
            <p:cNvPr id="23" name="TextBox 22"/>
            <p:cNvSpPr txBox="1"/>
            <p:nvPr/>
          </p:nvSpPr>
          <p:spPr>
            <a:xfrm>
              <a:off x="11758513" y="225530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 smtClean="0">
                  <a:solidFill>
                    <a:srgbClr val="FF0000"/>
                  </a:solidFill>
                </a:rPr>
                <a:t>3</a:t>
              </a:r>
              <a:endParaRPr lang="en-US" sz="28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770606" y="263439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748420" y="3655292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 smtClean="0">
                  <a:solidFill>
                    <a:srgbClr val="FF0000"/>
                  </a:solidFill>
                </a:rPr>
                <a:t>1</a:t>
              </a:r>
              <a:endParaRPr lang="en-US" sz="28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744401" y="1401149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 smtClean="0">
                  <a:solidFill>
                    <a:srgbClr val="FF0000"/>
                  </a:solidFill>
                </a:rPr>
                <a:t>1</a:t>
              </a:r>
              <a:endParaRPr lang="en-US" sz="28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758513" y="1847766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 smtClean="0">
                  <a:solidFill>
                    <a:srgbClr val="FF0000"/>
                  </a:solidFill>
                </a:rPr>
                <a:t>4</a:t>
              </a:r>
              <a:endParaRPr lang="en-US" sz="28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65627" y="3913711"/>
            <a:ext cx="3027814" cy="2262340"/>
            <a:chOff x="514560" y="3464401"/>
            <a:chExt cx="4535667" cy="3024991"/>
          </a:xfrm>
        </p:grpSpPr>
        <p:pic>
          <p:nvPicPr>
            <p:cNvPr id="2062" name="Picture 14" descr="YelpAPI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24" t="16332" r="42503" b="55838"/>
            <a:stretch/>
          </p:blipFill>
          <p:spPr bwMode="auto">
            <a:xfrm>
              <a:off x="514560" y="4968078"/>
              <a:ext cx="4535667" cy="1521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DataBoston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3" t="17511" r="59776" b="67417"/>
            <a:stretch/>
          </p:blipFill>
          <p:spPr bwMode="auto">
            <a:xfrm>
              <a:off x="514560" y="3464401"/>
              <a:ext cx="4535667" cy="1292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4926683" y="4353671"/>
            <a:ext cx="22685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Property </a:t>
            </a:r>
            <a:r>
              <a:rPr lang="en-US" dirty="0" smtClean="0"/>
              <a:t>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Customer 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Location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Business type</a:t>
            </a:r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>
            <a:off x="4390331" y="3913711"/>
            <a:ext cx="345175" cy="2177663"/>
          </a:xfrm>
          <a:prstGeom prst="rightBrace">
            <a:avLst>
              <a:gd name="adj1" fmla="val 8333"/>
              <a:gd name="adj2" fmla="val 50575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riped Right Arrow 14"/>
          <p:cNvSpPr/>
          <p:nvPr/>
        </p:nvSpPr>
        <p:spPr>
          <a:xfrm>
            <a:off x="7506372" y="4361744"/>
            <a:ext cx="799343" cy="1137449"/>
          </a:xfrm>
          <a:prstGeom prst="stripedRightArrow">
            <a:avLst/>
          </a:prstGeom>
          <a:solidFill>
            <a:schemeClr val="accent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2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to product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27537650"/>
              </p:ext>
            </p:extLst>
          </p:nvPr>
        </p:nvGraphicFramePr>
        <p:xfrm>
          <a:off x="1936376" y="1577787"/>
          <a:ext cx="8128000" cy="1978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13134958"/>
              </p:ext>
            </p:extLst>
          </p:nvPr>
        </p:nvGraphicFramePr>
        <p:xfrm>
          <a:off x="1936376" y="3775636"/>
          <a:ext cx="8128000" cy="1323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00606427"/>
              </p:ext>
            </p:extLst>
          </p:nvPr>
        </p:nvGraphicFramePr>
        <p:xfrm>
          <a:off x="3155577" y="5426636"/>
          <a:ext cx="5785224" cy="448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5890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I: matching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II: unbalanced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 from Insight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Self-motivated</a:t>
            </a:r>
          </a:p>
          <a:p>
            <a:r>
              <a:rPr lang="en-US" dirty="0" smtClean="0"/>
              <a:t>Fast learner</a:t>
            </a:r>
          </a:p>
          <a:p>
            <a:r>
              <a:rPr lang="en-US" dirty="0" smtClean="0"/>
              <a:t>Open to challenges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426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 of the field</a:t>
            </a:r>
          </a:p>
          <a:p>
            <a:pPr lvl="1"/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What</a:t>
            </a:r>
          </a:p>
          <a:p>
            <a:pPr lvl="1"/>
            <a:r>
              <a:rPr lang="en-US" dirty="0" smtClean="0"/>
              <a:t>How</a:t>
            </a:r>
          </a:p>
          <a:p>
            <a:r>
              <a:rPr lang="en-US" dirty="0" smtClean="0"/>
              <a:t>My experience and accomplishments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47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605</TotalTime>
  <Words>488</Words>
  <Application>Microsoft Office PowerPoint</Application>
  <PresentationFormat>Widescreen</PresentationFormat>
  <Paragraphs>151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Cambria Math</vt:lpstr>
      <vt:lpstr>Century Gothic</vt:lpstr>
      <vt:lpstr>Wingdings 3</vt:lpstr>
      <vt:lpstr>Wisp</vt:lpstr>
      <vt:lpstr>A quantum leap to  data science</vt:lpstr>
      <vt:lpstr>What quantum leap?</vt:lpstr>
      <vt:lpstr>Outline</vt:lpstr>
      <vt:lpstr>Smartinspector.me</vt:lpstr>
      <vt:lpstr>Path to product</vt:lpstr>
      <vt:lpstr>Challenge I: matching data</vt:lpstr>
      <vt:lpstr>Challenge II: unbalanced data</vt:lpstr>
      <vt:lpstr>Insights from Insight experience</vt:lpstr>
      <vt:lpstr>Quantum computing</vt:lpstr>
      <vt:lpstr>Quantum computing - motivation</vt:lpstr>
      <vt:lpstr>Quantum computing - motivation</vt:lpstr>
      <vt:lpstr>Quantum computing  - Use a quantum system to simulate quantum systems </vt:lpstr>
      <vt:lpstr>Quantum computing  – algorithm gold rush</vt:lpstr>
      <vt:lpstr>Quantum computing – how to build</vt:lpstr>
      <vt:lpstr>Quantum computing – challenges </vt:lpstr>
      <vt:lpstr>Quantum computing – challenges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Molu Shi</dc:creator>
  <cp:lastModifiedBy>Molu Shi</cp:lastModifiedBy>
  <cp:revision>37</cp:revision>
  <dcterms:created xsi:type="dcterms:W3CDTF">2016-03-03T16:39:23Z</dcterms:created>
  <dcterms:modified xsi:type="dcterms:W3CDTF">2016-03-04T02:44:38Z</dcterms:modified>
</cp:coreProperties>
</file>